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7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94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95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93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16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01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4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77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8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02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39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 defTabSz="457200"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 defTabSz="457200"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9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4.xml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4.xml"/><Relationship Id="rId9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10" Type="http://schemas.openxmlformats.org/officeDocument/2006/relationships/image" Target="../media/image6.png"/><Relationship Id="rId4" Type="http://schemas.openxmlformats.org/officeDocument/2006/relationships/slide" Target="slide4.xml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4.xml"/><Relationship Id="rId9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4.xml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slide" Target="slide6.xml"/><Relationship Id="rId5" Type="http://schemas.openxmlformats.org/officeDocument/2006/relationships/image" Target="../media/image3.emf"/><Relationship Id="rId10" Type="http://schemas.openxmlformats.org/officeDocument/2006/relationships/image" Target="../media/image6.png"/><Relationship Id="rId4" Type="http://schemas.openxmlformats.org/officeDocument/2006/relationships/slide" Target="slide4.xm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9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nl-NL" dirty="0" err="1">
                <a:solidFill>
                  <a:prstClr val="white"/>
                </a:solidFill>
              </a:rPr>
              <a:t>sp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53385" y="751115"/>
            <a:ext cx="8837230" cy="6062213"/>
          </a:xfrm>
          <a:prstGeom prst="rect">
            <a:avLst/>
          </a:prstGeom>
          <a:solidFill>
            <a:srgbClr val="EEF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nl-NL">
              <a:solidFill>
                <a:prstClr val="white"/>
              </a:solidFill>
            </a:endParaRPr>
          </a:p>
        </p:txBody>
      </p:sp>
      <p:pic>
        <p:nvPicPr>
          <p:cNvPr id="23" name="Afbeelding 22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911" y="6381328"/>
            <a:ext cx="432000" cy="432000"/>
          </a:xfrm>
          <a:prstGeom prst="rect">
            <a:avLst/>
          </a:prstGeom>
        </p:spPr>
      </p:pic>
      <p:pic>
        <p:nvPicPr>
          <p:cNvPr id="24" name="Afbeelding 23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7024574" y="6381328"/>
            <a:ext cx="432000" cy="432000"/>
          </a:xfrm>
          <a:prstGeom prst="rect">
            <a:avLst/>
          </a:prstGeom>
        </p:spPr>
      </p:pic>
      <p:pic>
        <p:nvPicPr>
          <p:cNvPr id="25" name="Afbeelding 2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617" y="6381328"/>
            <a:ext cx="432000" cy="432000"/>
          </a:xfrm>
          <a:prstGeom prst="rect">
            <a:avLst/>
          </a:prstGeom>
        </p:spPr>
      </p:pic>
      <p:pic>
        <p:nvPicPr>
          <p:cNvPr id="26" name="Afbeelding 2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0392" y="6381328"/>
            <a:ext cx="432000" cy="432000"/>
          </a:xfrm>
          <a:prstGeom prst="rect">
            <a:avLst/>
          </a:prstGeom>
        </p:spPr>
      </p:pic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32599" y="10564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rPr>
              <a:t>bingo</a:t>
            </a:r>
            <a:endParaRPr lang="nl-NL" sz="4800" b="1" i="1" dirty="0">
              <a:solidFill>
                <a:srgbClr val="9BBB59">
                  <a:lumMod val="20000"/>
                  <a:lumOff val="80000"/>
                </a:srgbClr>
              </a:solidFill>
              <a:latin typeface="Arial Black" pitchFamily="34" charset="0"/>
            </a:endParaRPr>
          </a:p>
        </p:txBody>
      </p:sp>
      <p:pic>
        <p:nvPicPr>
          <p:cNvPr id="27" name="Afbeelding 2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10075" y1="9756" x2="10075" y2="9756"/>
                        <a14:foregroundMark x1="7463" y1="8537" x2="7463" y2="8537"/>
                        <a14:foregroundMark x1="11567" y1="6098" x2="11567" y2="6098"/>
                        <a14:foregroundMark x1="9328" y1="2439" x2="9328" y2="2439"/>
                        <a14:foregroundMark x1="5597" y1="7317" x2="5597" y2="7317"/>
                        <a14:foregroundMark x1="7463" y1="15854" x2="7463" y2="15854"/>
                        <a14:foregroundMark x1="11940" y1="19512" x2="11940" y2="19512"/>
                        <a14:foregroundMark x1="9701" y1="30488" x2="9701" y2="30488"/>
                        <a14:foregroundMark x1="6716" y1="43902" x2="6716" y2="43902"/>
                        <a14:foregroundMark x1="2985" y1="57317" x2="2985" y2="57317"/>
                        <a14:foregroundMark x1="2985" y1="50000" x2="2985" y2="50000"/>
                        <a14:foregroundMark x1="4851" y1="48780" x2="4851" y2="48780"/>
                        <a14:foregroundMark x1="2985" y1="65854" x2="2985" y2="65854"/>
                        <a14:foregroundMark x1="746" y1="68293" x2="746" y2="68293"/>
                        <a14:foregroundMark x1="3731" y1="86585" x2="3731" y2="86585"/>
                        <a14:foregroundMark x1="2239" y1="89024" x2="2239" y2="89024"/>
                        <a14:foregroundMark x1="1866" y1="80488" x2="1866" y2="80488"/>
                        <a14:foregroundMark x1="7090" y1="47561" x2="7090" y2="47561"/>
                        <a14:foregroundMark x1="7836" y1="54878" x2="7836" y2="54878"/>
                        <a14:foregroundMark x1="6716" y1="67073" x2="6716" y2="67073"/>
                        <a14:foregroundMark x1="12313" y1="53659" x2="12313" y2="53659"/>
                        <a14:foregroundMark x1="11567" y1="64634" x2="11567" y2="64634"/>
                        <a14:foregroundMark x1="12687" y1="91463" x2="12687" y2="91463"/>
                        <a14:foregroundMark x1="16418" y1="86585" x2="16418" y2="86585"/>
                        <a14:foregroundMark x1="17164" y1="48780" x2="17164" y2="48780"/>
                        <a14:foregroundMark x1="13433" y1="10976" x2="13433" y2="10976"/>
                        <a14:foregroundMark x1="14925" y1="10976" x2="14925" y2="10976"/>
                        <a14:foregroundMark x1="18284" y1="75610" x2="18284" y2="75610"/>
                        <a14:foregroundMark x1="83955" y1="37805" x2="83955" y2="37805"/>
                        <a14:foregroundMark x1="88060" y1="34146" x2="88060" y2="34146"/>
                        <a14:foregroundMark x1="89925" y1="36585" x2="89925" y2="36585"/>
                        <a14:foregroundMark x1="86194" y1="30488" x2="86194" y2="30488"/>
                        <a14:foregroundMark x1="84701" y1="25610" x2="84701" y2="25610"/>
                        <a14:foregroundMark x1="94030" y1="25610" x2="94030" y2="25610"/>
                        <a14:foregroundMark x1="92537" y1="29268" x2="92537" y2="29268"/>
                        <a14:foregroundMark x1="95149" y1="40244" x2="95149" y2="40244"/>
                        <a14:foregroundMark x1="97761" y1="40244" x2="97761" y2="40244"/>
                        <a14:foregroundMark x1="98507" y1="46341" x2="98507" y2="46341"/>
                        <a14:foregroundMark x1="97015" y1="56098" x2="97015" y2="56098"/>
                        <a14:foregroundMark x1="90672" y1="62195" x2="90672" y2="62195"/>
                        <a14:foregroundMark x1="88433" y1="65854" x2="88433" y2="65854"/>
                        <a14:foregroundMark x1="83209" y1="48780" x2="83209" y2="48780"/>
                        <a14:foregroundMark x1="82836" y1="60976" x2="82836" y2="60976"/>
                        <a14:foregroundMark x1="85821" y1="65854" x2="85821" y2="65854"/>
                        <a14:foregroundMark x1="83955" y1="92683" x2="83955" y2="92683"/>
                        <a14:foregroundMark x1="89179" y1="90244" x2="89179" y2="90244"/>
                        <a14:foregroundMark x1="83955" y1="75610" x2="83955" y2="75610"/>
                        <a14:foregroundMark x1="83209" y1="69512" x2="83209" y2="69512"/>
                        <a14:foregroundMark x1="82463" y1="84146" x2="82463" y2="84146"/>
                        <a14:foregroundMark x1="81716" y1="96341" x2="81716" y2="96341"/>
                        <a14:foregroundMark x1="89552" y1="92683" x2="89552" y2="92683"/>
                        <a14:foregroundMark x1="92910" y1="90244" x2="92910" y2="90244"/>
                        <a14:foregroundMark x1="98134" y1="90244" x2="98134" y2="90244"/>
                        <a14:foregroundMark x1="82836" y1="56098" x2="82836" y2="56098"/>
                        <a14:foregroundMark x1="85075" y1="58537" x2="85075" y2="58537"/>
                        <a14:foregroundMark x1="94403" y1="85366" x2="94403" y2="85366"/>
                        <a14:foregroundMark x1="95149" y1="78049" x2="95149" y2="78049"/>
                        <a14:foregroundMark x1="97761" y1="81707" x2="97761" y2="81707"/>
                        <a14:foregroundMark x1="98134" y1="74390" x2="98134" y2="74390"/>
                        <a14:backgroundMark x1="2239" y1="71951" x2="2239" y2="71951"/>
                        <a14:backgroundMark x1="373" y1="86585" x2="373" y2="86585"/>
                        <a14:backgroundMark x1="4478" y1="75610" x2="4478" y2="75610"/>
                        <a14:backgroundMark x1="5224" y1="82927" x2="5224" y2="82927"/>
                        <a14:backgroundMark x1="11567" y1="73171" x2="11567" y2="73171"/>
                        <a14:backgroundMark x1="11194" y1="58537" x2="11194" y2="58537"/>
                        <a14:backgroundMark x1="81343" y1="63415" x2="81343" y2="63415"/>
                        <a14:backgroundMark x1="86194" y1="85366" x2="86194" y2="85366"/>
                        <a14:backgroundMark x1="86940" y1="51220" x2="86940" y2="51220"/>
                        <a14:backgroundMark x1="84701" y1="31707" x2="84701" y2="31707"/>
                        <a14:backgroundMark x1="86194" y1="82927" x2="86194" y2="82927"/>
                        <a14:backgroundMark x1="86940" y1="90244" x2="86940" y2="90244"/>
                        <a14:backgroundMark x1="87687" y1="97561" x2="87687" y2="97561"/>
                        <a14:backgroundMark x1="87313" y1="76829" x2="87313" y2="76829"/>
                        <a14:backgroundMark x1="84328" y1="71951" x2="84328" y2="71951"/>
                        <a14:backgroundMark x1="83955" y1="60976" x2="83955" y2="60976"/>
                        <a14:backgroundMark x1="92164" y1="81707" x2="92164" y2="81707"/>
                        <a14:backgroundMark x1="92164" y1="96341" x2="92164" y2="96341"/>
                        <a14:backgroundMark x1="96269" y1="60976" x2="96269" y2="60976"/>
                        <a14:backgroundMark x1="96269" y1="73171" x2="96269" y2="73171"/>
                        <a14:backgroundMark x1="96269" y1="97561" x2="96269" y2="97561"/>
                        <a14:backgroundMark x1="99254" y1="79268" x2="99254" y2="79268"/>
                        <a14:backgroundMark x1="96269" y1="81707" x2="96269" y2="81707"/>
                        <a14:backgroundMark x1="99254" y1="84146" x2="99254" y2="84146"/>
                        <a14:backgroundMark x1="95896" y1="86585" x2="95896" y2="86585"/>
                        <a14:backgroundMark x1="6716" y1="2439" x2="6716" y2="2439"/>
                        <a14:backgroundMark x1="8209" y1="3659" x2="8209" y2="3659"/>
                        <a14:backgroundMark x1="11567" y1="2439" x2="11567" y2="2439"/>
                        <a14:backgroundMark x1="11940" y1="14634" x2="11940" y2="14634"/>
                        <a14:backgroundMark x1="7463" y1="12195" x2="7463" y2="121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56823" y="105781"/>
            <a:ext cx="2045589" cy="625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2" name="Titel 2"/>
          <p:cNvSpPr txBox="1">
            <a:spLocks/>
          </p:cNvSpPr>
          <p:nvPr/>
        </p:nvSpPr>
        <p:spPr>
          <a:xfrm>
            <a:off x="457200" y="4814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nl-NL" smtClean="0">
                <a:solidFill>
                  <a:sysClr val="windowText" lastClr="000000"/>
                </a:solidFill>
              </a:rPr>
              <a:t>Een bingokaart maken.</a:t>
            </a:r>
          </a:p>
        </p:txBody>
      </p:sp>
      <p:sp>
        <p:nvSpPr>
          <p:cNvPr id="13" name="Tijdelijke aanduiding voor inhoud 1"/>
          <p:cNvSpPr txBox="1">
            <a:spLocks/>
          </p:cNvSpPr>
          <p:nvPr/>
        </p:nvSpPr>
        <p:spPr>
          <a:xfrm>
            <a:off x="457200" y="180703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Teken een vierkant van 4 x 4 cm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Teken de hokjes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Zet 6 positieve getallen in het vierkant.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Zet 6 negatieve getallen in het vierkant.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Zet nog 4 getallen op de lege plekken, 0 mag ook!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Dit is de kaart waarmee je speelt.</a:t>
            </a:r>
          </a:p>
        </p:txBody>
      </p:sp>
      <p:graphicFrame>
        <p:nvGraphicFramePr>
          <p:cNvPr id="19" name="Tabel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731483"/>
              </p:ext>
            </p:extLst>
          </p:nvPr>
        </p:nvGraphicFramePr>
        <p:xfrm>
          <a:off x="6516688" y="1444142"/>
          <a:ext cx="1655762" cy="1655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762"/>
              </a:tblGrid>
              <a:tr h="1655763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graphicFrame>
        <p:nvGraphicFramePr>
          <p:cNvPr id="20" name="Tabel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978449"/>
              </p:ext>
            </p:extLst>
          </p:nvPr>
        </p:nvGraphicFramePr>
        <p:xfrm>
          <a:off x="6516688" y="1444142"/>
          <a:ext cx="1655764" cy="16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41"/>
                <a:gridCol w="413941"/>
                <a:gridCol w="413941"/>
                <a:gridCol w="413941"/>
              </a:tblGrid>
              <a:tr h="413941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graphicFrame>
        <p:nvGraphicFramePr>
          <p:cNvPr id="21" name="Tabel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917549"/>
              </p:ext>
            </p:extLst>
          </p:nvPr>
        </p:nvGraphicFramePr>
        <p:xfrm>
          <a:off x="6516688" y="1444142"/>
          <a:ext cx="1799704" cy="16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26"/>
                <a:gridCol w="449926"/>
                <a:gridCol w="449926"/>
                <a:gridCol w="449926"/>
              </a:tblGrid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8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2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7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graphicFrame>
        <p:nvGraphicFramePr>
          <p:cNvPr id="22" name="Tabel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75944"/>
              </p:ext>
            </p:extLst>
          </p:nvPr>
        </p:nvGraphicFramePr>
        <p:xfrm>
          <a:off x="6516688" y="1444142"/>
          <a:ext cx="1799704" cy="16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26"/>
                <a:gridCol w="449926"/>
                <a:gridCol w="449926"/>
                <a:gridCol w="449926"/>
              </a:tblGrid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8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-1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2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-7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7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-2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-9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-6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sp>
        <p:nvSpPr>
          <p:cNvPr id="28" name="Ovale toelichting 27"/>
          <p:cNvSpPr/>
          <p:nvPr/>
        </p:nvSpPr>
        <p:spPr>
          <a:xfrm>
            <a:off x="7456573" y="4725564"/>
            <a:ext cx="1512887" cy="865188"/>
          </a:xfrm>
          <a:prstGeom prst="wedgeEllipseCallout">
            <a:avLst>
              <a:gd name="adj1" fmla="val -39894"/>
              <a:gd name="adj2" fmla="val -216234"/>
            </a:avLst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nl-NL" kern="0" dirty="0">
                <a:solidFill>
                  <a:prstClr val="white"/>
                </a:solidFill>
              </a:rPr>
              <a:t>Getallen tussen     1</a:t>
            </a:r>
            <a:r>
              <a:rPr lang="nl-NL" kern="0" dirty="0">
                <a:solidFill>
                  <a:prstClr val="white"/>
                </a:solidFill>
              </a:rPr>
              <a:t> </a:t>
            </a:r>
            <a:r>
              <a:rPr lang="nl-NL" kern="0" dirty="0">
                <a:solidFill>
                  <a:prstClr val="white"/>
                </a:solidFill>
              </a:rPr>
              <a:t>en 15</a:t>
            </a:r>
          </a:p>
        </p:txBody>
      </p:sp>
      <p:sp>
        <p:nvSpPr>
          <p:cNvPr id="18" name="Ovale toelichting 17"/>
          <p:cNvSpPr/>
          <p:nvPr/>
        </p:nvSpPr>
        <p:spPr>
          <a:xfrm>
            <a:off x="7456574" y="4725564"/>
            <a:ext cx="1512887" cy="865188"/>
          </a:xfrm>
          <a:prstGeom prst="wedgeEllipseCallout">
            <a:avLst>
              <a:gd name="adj1" fmla="val -38455"/>
              <a:gd name="adj2" fmla="val -216234"/>
            </a:avLst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nl-NL" kern="0" dirty="0">
                <a:solidFill>
                  <a:prstClr val="white"/>
                </a:solidFill>
              </a:rPr>
              <a:t>Getallen tussen     -15 en </a:t>
            </a:r>
            <a:r>
              <a:rPr lang="nl-NL" kern="0" dirty="0">
                <a:solidFill>
                  <a:prstClr val="white"/>
                </a:solidFill>
              </a:rPr>
              <a:t>-1</a:t>
            </a:r>
            <a:endParaRPr lang="nl-NL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52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859F2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rgbClr val="EEF1D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5642"/>
              <a:ext cx="20313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9BBB59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bingo</a:t>
              </a:r>
              <a:endPara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  <p:graphicFrame>
          <p:nvGraphicFramePr>
            <p:cNvPr id="11" name="Tijdelijke aanduiding voor inhoud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11196880"/>
                </p:ext>
              </p:extLst>
            </p:nvPr>
          </p:nvGraphicFramePr>
          <p:xfrm>
            <a:off x="2807494" y="1882107"/>
            <a:ext cx="3529012" cy="2892426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882253"/>
                  <a:gridCol w="882253"/>
                  <a:gridCol w="882253"/>
                  <a:gridCol w="882253"/>
                </a:tblGrid>
                <a:tr h="762072"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684141"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684141"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762072"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</a:tbl>
            </a:graphicData>
          </a:graphic>
        </p:graphicFrame>
        <p:sp>
          <p:nvSpPr>
            <p:cNvPr id="12" name="Titel 2"/>
            <p:cNvSpPr txBox="1">
              <a:spLocks/>
            </p:cNvSpPr>
            <p:nvPr/>
          </p:nvSpPr>
          <p:spPr>
            <a:xfrm>
              <a:off x="457200" y="784464"/>
              <a:ext cx="8229600" cy="1252537"/>
            </a:xfrm>
            <a:prstGeom prst="rect">
              <a:avLst/>
            </a:prstGeom>
          </p:spPr>
          <p:txBody>
            <a:bodyPr/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nl-NL" smtClean="0">
                  <a:solidFill>
                    <a:prstClr val="black"/>
                  </a:solidFill>
                </a:rPr>
                <a:t>Kleine bingo.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09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9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nl-NL" dirty="0" err="1">
                <a:solidFill>
                  <a:prstClr val="white"/>
                </a:solidFill>
              </a:rPr>
              <a:t>sp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53385" y="731671"/>
            <a:ext cx="8837230" cy="6081658"/>
          </a:xfrm>
          <a:prstGeom prst="rect">
            <a:avLst/>
          </a:prstGeom>
          <a:solidFill>
            <a:srgbClr val="EEF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nl-NL">
              <a:solidFill>
                <a:prstClr val="white"/>
              </a:solidFill>
            </a:endParaRPr>
          </a:p>
        </p:txBody>
      </p:sp>
      <p:pic>
        <p:nvPicPr>
          <p:cNvPr id="23" name="Afbeelding 22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911" y="6381328"/>
            <a:ext cx="432000" cy="432000"/>
          </a:xfrm>
          <a:prstGeom prst="rect">
            <a:avLst/>
          </a:prstGeom>
        </p:spPr>
      </p:pic>
      <p:pic>
        <p:nvPicPr>
          <p:cNvPr id="24" name="Afbeelding 23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7024574" y="6381328"/>
            <a:ext cx="432000" cy="432000"/>
          </a:xfrm>
          <a:prstGeom prst="rect">
            <a:avLst/>
          </a:prstGeom>
        </p:spPr>
      </p:pic>
      <p:pic>
        <p:nvPicPr>
          <p:cNvPr id="25" name="Afbeelding 2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617" y="6381328"/>
            <a:ext cx="432000" cy="432000"/>
          </a:xfrm>
          <a:prstGeom prst="rect">
            <a:avLst/>
          </a:prstGeom>
        </p:spPr>
      </p:pic>
      <p:pic>
        <p:nvPicPr>
          <p:cNvPr id="26" name="Afbeelding 2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0392" y="6381328"/>
            <a:ext cx="432000" cy="432000"/>
          </a:xfrm>
          <a:prstGeom prst="rect">
            <a:avLst/>
          </a:prstGeom>
        </p:spPr>
      </p:pic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32599" y="10564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rPr>
              <a:t>bingo</a:t>
            </a:r>
            <a:endParaRPr lang="nl-NL" sz="4800" b="1" i="1" dirty="0">
              <a:solidFill>
                <a:srgbClr val="9BBB59">
                  <a:lumMod val="20000"/>
                  <a:lumOff val="80000"/>
                </a:srgbClr>
              </a:solidFill>
              <a:latin typeface="Arial Black" pitchFamily="34" charset="0"/>
            </a:endParaRPr>
          </a:p>
        </p:txBody>
      </p:sp>
      <p:pic>
        <p:nvPicPr>
          <p:cNvPr id="27" name="Afbeelding 2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10075" y1="9756" x2="10075" y2="9756"/>
                        <a14:foregroundMark x1="7463" y1="8537" x2="7463" y2="8537"/>
                        <a14:foregroundMark x1="11567" y1="6098" x2="11567" y2="6098"/>
                        <a14:foregroundMark x1="9328" y1="2439" x2="9328" y2="2439"/>
                        <a14:foregroundMark x1="5597" y1="7317" x2="5597" y2="7317"/>
                        <a14:foregroundMark x1="7463" y1="15854" x2="7463" y2="15854"/>
                        <a14:foregroundMark x1="11940" y1="19512" x2="11940" y2="19512"/>
                        <a14:foregroundMark x1="9701" y1="30488" x2="9701" y2="30488"/>
                        <a14:foregroundMark x1="6716" y1="43902" x2="6716" y2="43902"/>
                        <a14:foregroundMark x1="2985" y1="57317" x2="2985" y2="57317"/>
                        <a14:foregroundMark x1="2985" y1="50000" x2="2985" y2="50000"/>
                        <a14:foregroundMark x1="4851" y1="48780" x2="4851" y2="48780"/>
                        <a14:foregroundMark x1="2985" y1="65854" x2="2985" y2="65854"/>
                        <a14:foregroundMark x1="746" y1="68293" x2="746" y2="68293"/>
                        <a14:foregroundMark x1="3731" y1="86585" x2="3731" y2="86585"/>
                        <a14:foregroundMark x1="2239" y1="89024" x2="2239" y2="89024"/>
                        <a14:foregroundMark x1="1866" y1="80488" x2="1866" y2="80488"/>
                        <a14:foregroundMark x1="7090" y1="47561" x2="7090" y2="47561"/>
                        <a14:foregroundMark x1="7836" y1="54878" x2="7836" y2="54878"/>
                        <a14:foregroundMark x1="6716" y1="67073" x2="6716" y2="67073"/>
                        <a14:foregroundMark x1="12313" y1="53659" x2="12313" y2="53659"/>
                        <a14:foregroundMark x1="11567" y1="64634" x2="11567" y2="64634"/>
                        <a14:foregroundMark x1="12687" y1="91463" x2="12687" y2="91463"/>
                        <a14:foregroundMark x1="16418" y1="86585" x2="16418" y2="86585"/>
                        <a14:foregroundMark x1="17164" y1="48780" x2="17164" y2="48780"/>
                        <a14:foregroundMark x1="13433" y1="10976" x2="13433" y2="10976"/>
                        <a14:foregroundMark x1="14925" y1="10976" x2="14925" y2="10976"/>
                        <a14:foregroundMark x1="18284" y1="75610" x2="18284" y2="75610"/>
                        <a14:foregroundMark x1="83955" y1="37805" x2="83955" y2="37805"/>
                        <a14:foregroundMark x1="88060" y1="34146" x2="88060" y2="34146"/>
                        <a14:foregroundMark x1="89925" y1="36585" x2="89925" y2="36585"/>
                        <a14:foregroundMark x1="86194" y1="30488" x2="86194" y2="30488"/>
                        <a14:foregroundMark x1="84701" y1="25610" x2="84701" y2="25610"/>
                        <a14:foregroundMark x1="94030" y1="25610" x2="94030" y2="25610"/>
                        <a14:foregroundMark x1="92537" y1="29268" x2="92537" y2="29268"/>
                        <a14:foregroundMark x1="95149" y1="40244" x2="95149" y2="40244"/>
                        <a14:foregroundMark x1="97761" y1="40244" x2="97761" y2="40244"/>
                        <a14:foregroundMark x1="98507" y1="46341" x2="98507" y2="46341"/>
                        <a14:foregroundMark x1="97015" y1="56098" x2="97015" y2="56098"/>
                        <a14:foregroundMark x1="90672" y1="62195" x2="90672" y2="62195"/>
                        <a14:foregroundMark x1="88433" y1="65854" x2="88433" y2="65854"/>
                        <a14:foregroundMark x1="83209" y1="48780" x2="83209" y2="48780"/>
                        <a14:foregroundMark x1="82836" y1="60976" x2="82836" y2="60976"/>
                        <a14:foregroundMark x1="85821" y1="65854" x2="85821" y2="65854"/>
                        <a14:foregroundMark x1="83955" y1="92683" x2="83955" y2="92683"/>
                        <a14:foregroundMark x1="89179" y1="90244" x2="89179" y2="90244"/>
                        <a14:foregroundMark x1="83955" y1="75610" x2="83955" y2="75610"/>
                        <a14:foregroundMark x1="83209" y1="69512" x2="83209" y2="69512"/>
                        <a14:foregroundMark x1="82463" y1="84146" x2="82463" y2="84146"/>
                        <a14:foregroundMark x1="81716" y1="96341" x2="81716" y2="96341"/>
                        <a14:foregroundMark x1="89552" y1="92683" x2="89552" y2="92683"/>
                        <a14:foregroundMark x1="92910" y1="90244" x2="92910" y2="90244"/>
                        <a14:foregroundMark x1="98134" y1="90244" x2="98134" y2="90244"/>
                        <a14:foregroundMark x1="82836" y1="56098" x2="82836" y2="56098"/>
                        <a14:foregroundMark x1="85075" y1="58537" x2="85075" y2="58537"/>
                        <a14:foregroundMark x1="94403" y1="85366" x2="94403" y2="85366"/>
                        <a14:foregroundMark x1="95149" y1="78049" x2="95149" y2="78049"/>
                        <a14:foregroundMark x1="97761" y1="81707" x2="97761" y2="81707"/>
                        <a14:foregroundMark x1="98134" y1="74390" x2="98134" y2="74390"/>
                        <a14:backgroundMark x1="2239" y1="71951" x2="2239" y2="71951"/>
                        <a14:backgroundMark x1="373" y1="86585" x2="373" y2="86585"/>
                        <a14:backgroundMark x1="4478" y1="75610" x2="4478" y2="75610"/>
                        <a14:backgroundMark x1="5224" y1="82927" x2="5224" y2="82927"/>
                        <a14:backgroundMark x1="11567" y1="73171" x2="11567" y2="73171"/>
                        <a14:backgroundMark x1="11194" y1="58537" x2="11194" y2="58537"/>
                        <a14:backgroundMark x1="81343" y1="63415" x2="81343" y2="63415"/>
                        <a14:backgroundMark x1="86194" y1="85366" x2="86194" y2="85366"/>
                        <a14:backgroundMark x1="86940" y1="51220" x2="86940" y2="51220"/>
                        <a14:backgroundMark x1="84701" y1="31707" x2="84701" y2="31707"/>
                        <a14:backgroundMark x1="86194" y1="82927" x2="86194" y2="82927"/>
                        <a14:backgroundMark x1="86940" y1="90244" x2="86940" y2="90244"/>
                        <a14:backgroundMark x1="87687" y1="97561" x2="87687" y2="97561"/>
                        <a14:backgroundMark x1="87313" y1="76829" x2="87313" y2="76829"/>
                        <a14:backgroundMark x1="84328" y1="71951" x2="84328" y2="71951"/>
                        <a14:backgroundMark x1="83955" y1="60976" x2="83955" y2="60976"/>
                        <a14:backgroundMark x1="92164" y1="81707" x2="92164" y2="81707"/>
                        <a14:backgroundMark x1="92164" y1="96341" x2="92164" y2="96341"/>
                        <a14:backgroundMark x1="96269" y1="60976" x2="96269" y2="60976"/>
                        <a14:backgroundMark x1="96269" y1="73171" x2="96269" y2="73171"/>
                        <a14:backgroundMark x1="96269" y1="97561" x2="96269" y2="97561"/>
                        <a14:backgroundMark x1="99254" y1="79268" x2="99254" y2="79268"/>
                        <a14:backgroundMark x1="96269" y1="81707" x2="96269" y2="81707"/>
                        <a14:backgroundMark x1="99254" y1="84146" x2="99254" y2="84146"/>
                        <a14:backgroundMark x1="95896" y1="86585" x2="95896" y2="86585"/>
                        <a14:backgroundMark x1="6716" y1="2439" x2="6716" y2="2439"/>
                        <a14:backgroundMark x1="8209" y1="3659" x2="8209" y2="3659"/>
                        <a14:backgroundMark x1="11567" y1="2439" x2="11567" y2="2439"/>
                        <a14:backgroundMark x1="11940" y1="14634" x2="11940" y2="14634"/>
                        <a14:backgroundMark x1="7463" y1="12195" x2="7463" y2="121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56823" y="105781"/>
            <a:ext cx="2045589" cy="625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1" name="Tekstvak 7"/>
          <p:cNvSpPr txBox="1">
            <a:spLocks noChangeArrowheads="1"/>
          </p:cNvSpPr>
          <p:nvPr/>
        </p:nvSpPr>
        <p:spPr bwMode="auto">
          <a:xfrm>
            <a:off x="2441575" y="3424238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5 - 8</a:t>
            </a:r>
          </a:p>
        </p:txBody>
      </p:sp>
      <p:pic>
        <p:nvPicPr>
          <p:cNvPr id="1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188027" y="2738048"/>
            <a:ext cx="1508400" cy="1721308"/>
          </a:xfrm>
          <a:prstGeom prst="rect">
            <a:avLst/>
          </a:prstGeom>
          <a:noFill/>
          <a:extLst/>
        </p:spPr>
      </p:pic>
      <p:sp>
        <p:nvSpPr>
          <p:cNvPr id="13" name="Tekstvak 29"/>
          <p:cNvSpPr txBox="1">
            <a:spLocks noChangeArrowheads="1"/>
          </p:cNvSpPr>
          <p:nvPr/>
        </p:nvSpPr>
        <p:spPr bwMode="auto">
          <a:xfrm>
            <a:off x="7475538" y="342423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3 + 7 </a:t>
            </a:r>
          </a:p>
        </p:txBody>
      </p:sp>
      <p:pic>
        <p:nvPicPr>
          <p:cNvPr id="1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7024040" y="2936291"/>
            <a:ext cx="1508400" cy="1721308"/>
          </a:xfrm>
          <a:prstGeom prst="rect">
            <a:avLst/>
          </a:prstGeom>
          <a:noFill/>
          <a:extLst/>
        </p:spPr>
      </p:pic>
      <p:sp>
        <p:nvSpPr>
          <p:cNvPr id="15" name="Tekstvak 3"/>
          <p:cNvSpPr txBox="1">
            <a:spLocks noChangeArrowheads="1"/>
          </p:cNvSpPr>
          <p:nvPr/>
        </p:nvSpPr>
        <p:spPr bwMode="auto">
          <a:xfrm>
            <a:off x="517525" y="757238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-3 + 4</a:t>
            </a:r>
          </a:p>
        </p:txBody>
      </p:sp>
      <p:sp>
        <p:nvSpPr>
          <p:cNvPr id="16" name="Tekstvak 4"/>
          <p:cNvSpPr txBox="1">
            <a:spLocks noChangeArrowheads="1"/>
          </p:cNvSpPr>
          <p:nvPr/>
        </p:nvSpPr>
        <p:spPr bwMode="auto">
          <a:xfrm>
            <a:off x="2996980" y="679454"/>
            <a:ext cx="1223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-2 - -2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352425" y="3363913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4+ – 5 </a:t>
            </a:r>
          </a:p>
        </p:txBody>
      </p:sp>
      <p:sp>
        <p:nvSpPr>
          <p:cNvPr id="18" name="Tekstvak 6"/>
          <p:cNvSpPr txBox="1">
            <a:spLocks noChangeArrowheads="1"/>
          </p:cNvSpPr>
          <p:nvPr/>
        </p:nvSpPr>
        <p:spPr bwMode="auto">
          <a:xfrm>
            <a:off x="4957763" y="76517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-1 - 1</a:t>
            </a:r>
          </a:p>
        </p:txBody>
      </p:sp>
      <p:sp>
        <p:nvSpPr>
          <p:cNvPr id="19" name="Tekstvak 8"/>
          <p:cNvSpPr txBox="1">
            <a:spLocks noChangeArrowheads="1"/>
          </p:cNvSpPr>
          <p:nvPr/>
        </p:nvSpPr>
        <p:spPr bwMode="auto">
          <a:xfrm>
            <a:off x="1576388" y="613727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1 + -3 </a:t>
            </a:r>
          </a:p>
        </p:txBody>
      </p:sp>
      <p:sp>
        <p:nvSpPr>
          <p:cNvPr id="20" name="Tekstvak 9"/>
          <p:cNvSpPr txBox="1">
            <a:spLocks noChangeArrowheads="1"/>
          </p:cNvSpPr>
          <p:nvPr/>
        </p:nvSpPr>
        <p:spPr bwMode="auto">
          <a:xfrm>
            <a:off x="7308850" y="930275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6 + 1 </a:t>
            </a:r>
          </a:p>
        </p:txBody>
      </p:sp>
      <p:sp>
        <p:nvSpPr>
          <p:cNvPr id="21" name="Tekstvak 10"/>
          <p:cNvSpPr txBox="1">
            <a:spLocks noChangeArrowheads="1"/>
          </p:cNvSpPr>
          <p:nvPr/>
        </p:nvSpPr>
        <p:spPr bwMode="auto">
          <a:xfrm>
            <a:off x="3986213" y="1714500"/>
            <a:ext cx="1225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-8 - -2 </a:t>
            </a:r>
          </a:p>
        </p:txBody>
      </p:sp>
      <p:sp>
        <p:nvSpPr>
          <p:cNvPr id="22" name="Tekstvak 11"/>
          <p:cNvSpPr txBox="1">
            <a:spLocks noChangeArrowheads="1"/>
          </p:cNvSpPr>
          <p:nvPr/>
        </p:nvSpPr>
        <p:spPr bwMode="auto">
          <a:xfrm>
            <a:off x="668338" y="19780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- 3 - 4 </a:t>
            </a:r>
          </a:p>
        </p:txBody>
      </p:sp>
      <p:sp>
        <p:nvSpPr>
          <p:cNvPr id="28" name="Tekstvak 12"/>
          <p:cNvSpPr txBox="1">
            <a:spLocks noChangeArrowheads="1"/>
          </p:cNvSpPr>
          <p:nvPr/>
        </p:nvSpPr>
        <p:spPr bwMode="auto">
          <a:xfrm>
            <a:off x="7434263" y="46577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1 – 7  </a:t>
            </a:r>
          </a:p>
        </p:txBody>
      </p:sp>
      <p:sp>
        <p:nvSpPr>
          <p:cNvPr id="29" name="Tekstvak 13"/>
          <p:cNvSpPr txBox="1">
            <a:spLocks noChangeArrowheads="1"/>
          </p:cNvSpPr>
          <p:nvPr/>
        </p:nvSpPr>
        <p:spPr bwMode="auto">
          <a:xfrm>
            <a:off x="352425" y="4510088"/>
            <a:ext cx="1223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- 12 + 3 </a:t>
            </a:r>
          </a:p>
        </p:txBody>
      </p:sp>
      <p:sp>
        <p:nvSpPr>
          <p:cNvPr id="31" name="Tekstvak 14"/>
          <p:cNvSpPr txBox="1">
            <a:spLocks noChangeArrowheads="1"/>
          </p:cNvSpPr>
          <p:nvPr/>
        </p:nvSpPr>
        <p:spPr bwMode="auto">
          <a:xfrm>
            <a:off x="5957888" y="396398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1 - - 5</a:t>
            </a:r>
          </a:p>
        </p:txBody>
      </p:sp>
      <p:sp>
        <p:nvSpPr>
          <p:cNvPr id="32" name="Tekstvak 15"/>
          <p:cNvSpPr txBox="1">
            <a:spLocks noChangeArrowheads="1"/>
          </p:cNvSpPr>
          <p:nvPr/>
        </p:nvSpPr>
        <p:spPr bwMode="auto">
          <a:xfrm>
            <a:off x="4468813" y="548640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0 - 11 </a:t>
            </a:r>
          </a:p>
        </p:txBody>
      </p:sp>
      <p:sp>
        <p:nvSpPr>
          <p:cNvPr id="33" name="Tekstvak 16"/>
          <p:cNvSpPr txBox="1">
            <a:spLocks noChangeArrowheads="1"/>
          </p:cNvSpPr>
          <p:nvPr/>
        </p:nvSpPr>
        <p:spPr bwMode="auto">
          <a:xfrm>
            <a:off x="2443163" y="225583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6 - 6 </a:t>
            </a:r>
          </a:p>
        </p:txBody>
      </p:sp>
      <p:sp>
        <p:nvSpPr>
          <p:cNvPr id="34" name="Tekstvak 17"/>
          <p:cNvSpPr txBox="1">
            <a:spLocks noChangeArrowheads="1"/>
          </p:cNvSpPr>
          <p:nvPr/>
        </p:nvSpPr>
        <p:spPr bwMode="auto">
          <a:xfrm>
            <a:off x="1423988" y="5192713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1 + - 14 </a:t>
            </a:r>
          </a:p>
        </p:txBody>
      </p:sp>
      <p:sp>
        <p:nvSpPr>
          <p:cNvPr id="35" name="Tekstvak 18"/>
          <p:cNvSpPr txBox="1">
            <a:spLocks noChangeArrowheads="1"/>
          </p:cNvSpPr>
          <p:nvPr/>
        </p:nvSpPr>
        <p:spPr bwMode="auto">
          <a:xfrm>
            <a:off x="4643438" y="327660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 6 – 20 </a:t>
            </a:r>
          </a:p>
        </p:txBody>
      </p:sp>
      <p:sp>
        <p:nvSpPr>
          <p:cNvPr id="36" name="Tekstvak 19"/>
          <p:cNvSpPr txBox="1">
            <a:spLocks noChangeArrowheads="1"/>
          </p:cNvSpPr>
          <p:nvPr/>
        </p:nvSpPr>
        <p:spPr bwMode="auto">
          <a:xfrm>
            <a:off x="7596188" y="223520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6 – 9 </a:t>
            </a:r>
          </a:p>
        </p:txBody>
      </p:sp>
      <p:sp>
        <p:nvSpPr>
          <p:cNvPr id="37" name="Tekstvak 20"/>
          <p:cNvSpPr txBox="1">
            <a:spLocks noChangeArrowheads="1"/>
          </p:cNvSpPr>
          <p:nvPr/>
        </p:nvSpPr>
        <p:spPr bwMode="auto">
          <a:xfrm>
            <a:off x="1165225" y="2828925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11 + 13</a:t>
            </a:r>
          </a:p>
        </p:txBody>
      </p:sp>
      <p:sp>
        <p:nvSpPr>
          <p:cNvPr id="38" name="Tekstvak 21"/>
          <p:cNvSpPr txBox="1">
            <a:spLocks noChangeArrowheads="1"/>
          </p:cNvSpPr>
          <p:nvPr/>
        </p:nvSpPr>
        <p:spPr bwMode="auto">
          <a:xfrm>
            <a:off x="3400425" y="4152900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6 + 9 </a:t>
            </a:r>
          </a:p>
        </p:txBody>
      </p:sp>
      <p:sp>
        <p:nvSpPr>
          <p:cNvPr id="39" name="Tekstvak 22"/>
          <p:cNvSpPr txBox="1">
            <a:spLocks noChangeArrowheads="1"/>
          </p:cNvSpPr>
          <p:nvPr/>
        </p:nvSpPr>
        <p:spPr bwMode="auto">
          <a:xfrm>
            <a:off x="3213100" y="5675313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9 + - 5</a:t>
            </a:r>
          </a:p>
        </p:txBody>
      </p:sp>
      <p:sp>
        <p:nvSpPr>
          <p:cNvPr id="40" name="Tekstvak 23"/>
          <p:cNvSpPr txBox="1">
            <a:spLocks noChangeArrowheads="1"/>
          </p:cNvSpPr>
          <p:nvPr/>
        </p:nvSpPr>
        <p:spPr bwMode="auto">
          <a:xfrm>
            <a:off x="6084888" y="2827338"/>
            <a:ext cx="1223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-1 + 6</a:t>
            </a:r>
          </a:p>
        </p:txBody>
      </p:sp>
      <p:sp>
        <p:nvSpPr>
          <p:cNvPr id="41" name="Tekstvak 24"/>
          <p:cNvSpPr txBox="1">
            <a:spLocks noChangeArrowheads="1"/>
          </p:cNvSpPr>
          <p:nvPr/>
        </p:nvSpPr>
        <p:spPr bwMode="auto">
          <a:xfrm>
            <a:off x="6296025" y="5300663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6 - - 6</a:t>
            </a:r>
          </a:p>
        </p:txBody>
      </p:sp>
      <p:sp>
        <p:nvSpPr>
          <p:cNvPr id="42" name="Tekstvak 25"/>
          <p:cNvSpPr txBox="1">
            <a:spLocks noChangeArrowheads="1"/>
          </p:cNvSpPr>
          <p:nvPr/>
        </p:nvSpPr>
        <p:spPr bwMode="auto">
          <a:xfrm>
            <a:off x="0" y="5622925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3 - - 4 </a:t>
            </a:r>
          </a:p>
        </p:txBody>
      </p:sp>
      <p:sp>
        <p:nvSpPr>
          <p:cNvPr id="43" name="Tekstvak 26"/>
          <p:cNvSpPr txBox="1">
            <a:spLocks noChangeArrowheads="1"/>
          </p:cNvSpPr>
          <p:nvPr/>
        </p:nvSpPr>
        <p:spPr bwMode="auto">
          <a:xfrm>
            <a:off x="4643438" y="460375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 2 + 10 </a:t>
            </a:r>
          </a:p>
        </p:txBody>
      </p:sp>
      <p:sp>
        <p:nvSpPr>
          <p:cNvPr id="44" name="Tekstvak 27"/>
          <p:cNvSpPr txBox="1">
            <a:spLocks noChangeArrowheads="1"/>
          </p:cNvSpPr>
          <p:nvPr/>
        </p:nvSpPr>
        <p:spPr bwMode="auto">
          <a:xfrm>
            <a:off x="3414713" y="2717800"/>
            <a:ext cx="1589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4</a:t>
            </a:r>
            <a:r>
              <a:rPr lang="nl-NL" sz="2400">
                <a:solidFill>
                  <a:srgbClr val="1F497D"/>
                </a:solidFill>
                <a:latin typeface="Arial" charset="0"/>
                <a:cs typeface="Arial" charset="0"/>
              </a:rPr>
              <a:t>½ - - </a:t>
            </a:r>
            <a:r>
              <a:rPr lang="nl-NL" sz="2400">
                <a:solidFill>
                  <a:srgbClr val="1F497D"/>
                </a:solidFill>
              </a:rPr>
              <a:t>4</a:t>
            </a:r>
            <a:r>
              <a:rPr lang="nl-NL" sz="2400">
                <a:solidFill>
                  <a:srgbClr val="1F497D"/>
                </a:solidFill>
                <a:latin typeface="Arial" charset="0"/>
                <a:cs typeface="Arial" charset="0"/>
              </a:rPr>
              <a:t>½</a:t>
            </a:r>
            <a:endParaRPr lang="nl-NL" sz="2400">
              <a:solidFill>
                <a:srgbClr val="1F497D"/>
              </a:solidFill>
            </a:endParaRPr>
          </a:p>
        </p:txBody>
      </p:sp>
      <p:sp>
        <p:nvSpPr>
          <p:cNvPr id="45" name="Tekstvak 30"/>
          <p:cNvSpPr txBox="1">
            <a:spLocks noChangeArrowheads="1"/>
          </p:cNvSpPr>
          <p:nvPr/>
        </p:nvSpPr>
        <p:spPr bwMode="auto">
          <a:xfrm>
            <a:off x="5683250" y="6021388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5 - - 6 </a:t>
            </a:r>
          </a:p>
        </p:txBody>
      </p:sp>
      <p:sp>
        <p:nvSpPr>
          <p:cNvPr id="46" name="Tekstvak 31"/>
          <p:cNvSpPr txBox="1">
            <a:spLocks noChangeArrowheads="1"/>
          </p:cNvSpPr>
          <p:nvPr/>
        </p:nvSpPr>
        <p:spPr bwMode="auto">
          <a:xfrm>
            <a:off x="5926138" y="179387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-2 - 8 </a:t>
            </a:r>
          </a:p>
        </p:txBody>
      </p:sp>
      <p:sp>
        <p:nvSpPr>
          <p:cNvPr id="47" name="Tekstvak 32"/>
          <p:cNvSpPr txBox="1">
            <a:spLocks noChangeArrowheads="1"/>
          </p:cNvSpPr>
          <p:nvPr/>
        </p:nvSpPr>
        <p:spPr bwMode="auto">
          <a:xfrm>
            <a:off x="2112963" y="139223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- 1 + 14 </a:t>
            </a:r>
          </a:p>
        </p:txBody>
      </p:sp>
      <p:sp>
        <p:nvSpPr>
          <p:cNvPr id="48" name="Tekstvak 33"/>
          <p:cNvSpPr txBox="1">
            <a:spLocks noChangeArrowheads="1"/>
          </p:cNvSpPr>
          <p:nvPr/>
        </p:nvSpPr>
        <p:spPr bwMode="auto">
          <a:xfrm>
            <a:off x="1989138" y="4229100"/>
            <a:ext cx="1223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18 + - 4</a:t>
            </a:r>
          </a:p>
        </p:txBody>
      </p:sp>
      <p:sp>
        <p:nvSpPr>
          <p:cNvPr id="49" name="Tekstvak 34"/>
          <p:cNvSpPr txBox="1">
            <a:spLocks noChangeArrowheads="1"/>
          </p:cNvSpPr>
          <p:nvPr/>
        </p:nvSpPr>
        <p:spPr bwMode="auto">
          <a:xfrm>
            <a:off x="7416800" y="5768975"/>
            <a:ext cx="1223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- 7 + 22 </a:t>
            </a:r>
          </a:p>
        </p:txBody>
      </p:sp>
      <p:pic>
        <p:nvPicPr>
          <p:cNvPr id="50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3295650" y="2416175"/>
            <a:ext cx="1785938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-273050" y="5192713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492625" y="3973513"/>
            <a:ext cx="1509713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7456574" y="1725613"/>
            <a:ext cx="1509712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110038" y="5262563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09575" y="257175"/>
            <a:ext cx="1509713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71438" y="2963863"/>
            <a:ext cx="1508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7273925" y="5424488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673600" y="69850"/>
            <a:ext cx="1508125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1906588" y="3854450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334769" y="1301933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1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528135" y="993554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835696" y="865534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3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4643438" y="2643182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441037" y="571751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5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09691" y="413123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6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317007" y="1854208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7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851502" y="144460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8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705126" y="3594453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69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3607516" y="1246311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0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7036535" y="534316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1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6045706" y="4595128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963216" y="5087640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3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763156" y="2340625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3282379" y="3765321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5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192291" y="4545864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6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088969" y="2340625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7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431599" y="555244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78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7296160" y="4183342"/>
            <a:ext cx="1508400" cy="1721308"/>
          </a:xfrm>
          <a:prstGeom prst="rect">
            <a:avLst/>
          </a:prstGeom>
          <a:noFill/>
          <a:extLst/>
        </p:spPr>
      </p:pic>
      <p:grpSp>
        <p:nvGrpSpPr>
          <p:cNvPr id="79" name="Groep 78"/>
          <p:cNvGrpSpPr/>
          <p:nvPr/>
        </p:nvGrpSpPr>
        <p:grpSpPr>
          <a:xfrm>
            <a:off x="-10886" y="23120"/>
            <a:ext cx="9144000" cy="6858000"/>
            <a:chOff x="0" y="0"/>
            <a:chExt cx="9144000" cy="6858000"/>
          </a:xfrm>
        </p:grpSpPr>
        <p:sp>
          <p:nvSpPr>
            <p:cNvPr id="80" name="Rechthoek 7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859F2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1" name="Rechthoek 80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rgbClr val="EEF1D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  <p:pic>
          <p:nvPicPr>
            <p:cNvPr id="82" name="Afbeelding 81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83" name="Afbeelding 8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84" name="Afbeelding 8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85" name="Afbeelding 84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86" name="Tekstvak 85"/>
            <p:cNvSpPr txBox="1"/>
            <p:nvPr/>
          </p:nvSpPr>
          <p:spPr>
            <a:xfrm>
              <a:off x="132599" y="105642"/>
              <a:ext cx="20313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9BBB59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bingo</a:t>
              </a:r>
              <a:endPara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87" name="Afbeelding 8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  <p:graphicFrame>
          <p:nvGraphicFramePr>
            <p:cNvPr id="88" name="Tijdelijke aanduiding voor inhoud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58869066"/>
                </p:ext>
              </p:extLst>
            </p:nvPr>
          </p:nvGraphicFramePr>
          <p:xfrm>
            <a:off x="2807494" y="1882107"/>
            <a:ext cx="3529012" cy="304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882253"/>
                  <a:gridCol w="882253"/>
                  <a:gridCol w="882253"/>
                  <a:gridCol w="882253"/>
                </a:tblGrid>
                <a:tr h="762072"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684141"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684141"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762072"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</a:tbl>
            </a:graphicData>
          </a:graphic>
        </p:graphicFrame>
        <p:sp>
          <p:nvSpPr>
            <p:cNvPr id="89" name="Titel 2"/>
            <p:cNvSpPr txBox="1">
              <a:spLocks/>
            </p:cNvSpPr>
            <p:nvPr/>
          </p:nvSpPr>
          <p:spPr>
            <a:xfrm>
              <a:off x="457200" y="784464"/>
              <a:ext cx="8229600" cy="1252537"/>
            </a:xfrm>
            <a:prstGeom prst="rect">
              <a:avLst/>
            </a:prstGeom>
          </p:spPr>
          <p:txBody>
            <a:bodyPr/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nl-NL" dirty="0" smtClean="0">
                  <a:solidFill>
                    <a:prstClr val="black"/>
                  </a:solidFill>
                </a:rPr>
                <a:t>Midden bingo.</a:t>
              </a:r>
            </a:p>
          </p:txBody>
        </p:sp>
      </p:grpSp>
      <p:sp>
        <p:nvSpPr>
          <p:cNvPr id="3" name="Tekstvak 2"/>
          <p:cNvSpPr txBox="1"/>
          <p:nvPr/>
        </p:nvSpPr>
        <p:spPr>
          <a:xfrm>
            <a:off x="8640911" y="6070215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1000" dirty="0">
                <a:solidFill>
                  <a:prstClr val="black"/>
                </a:solidFill>
              </a:rPr>
              <a:t>bingo</a:t>
            </a:r>
            <a:endParaRPr lang="nl-NL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31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1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8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9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9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nl-NL" dirty="0" err="1">
                <a:solidFill>
                  <a:prstClr val="white"/>
                </a:solidFill>
              </a:rPr>
              <a:t>sp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53385" y="751115"/>
            <a:ext cx="8837230" cy="6062213"/>
          </a:xfrm>
          <a:prstGeom prst="rect">
            <a:avLst/>
          </a:prstGeom>
          <a:solidFill>
            <a:srgbClr val="EEF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nl-NL">
              <a:solidFill>
                <a:prstClr val="white"/>
              </a:solidFill>
            </a:endParaRPr>
          </a:p>
        </p:txBody>
      </p:sp>
      <p:pic>
        <p:nvPicPr>
          <p:cNvPr id="23" name="Afbeelding 22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911" y="6381328"/>
            <a:ext cx="432000" cy="432000"/>
          </a:xfrm>
          <a:prstGeom prst="rect">
            <a:avLst/>
          </a:prstGeom>
        </p:spPr>
      </p:pic>
      <p:pic>
        <p:nvPicPr>
          <p:cNvPr id="24" name="Afbeelding 23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7024574" y="6381328"/>
            <a:ext cx="432000" cy="432000"/>
          </a:xfrm>
          <a:prstGeom prst="rect">
            <a:avLst/>
          </a:prstGeom>
        </p:spPr>
      </p:pic>
      <p:pic>
        <p:nvPicPr>
          <p:cNvPr id="25" name="Afbeelding 2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617" y="6381328"/>
            <a:ext cx="432000" cy="432000"/>
          </a:xfrm>
          <a:prstGeom prst="rect">
            <a:avLst/>
          </a:prstGeom>
        </p:spPr>
      </p:pic>
      <p:pic>
        <p:nvPicPr>
          <p:cNvPr id="26" name="Afbeelding 2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0392" y="6381328"/>
            <a:ext cx="432000" cy="432000"/>
          </a:xfrm>
          <a:prstGeom prst="rect">
            <a:avLst/>
          </a:prstGeom>
        </p:spPr>
      </p:pic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32599" y="10564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rPr>
              <a:t>bingo</a:t>
            </a:r>
            <a:endParaRPr lang="nl-NL" sz="4800" b="1" i="1" dirty="0">
              <a:solidFill>
                <a:srgbClr val="9BBB59">
                  <a:lumMod val="20000"/>
                  <a:lumOff val="80000"/>
                </a:srgbClr>
              </a:solidFill>
              <a:latin typeface="Arial Black" pitchFamily="34" charset="0"/>
            </a:endParaRPr>
          </a:p>
        </p:txBody>
      </p:sp>
      <p:pic>
        <p:nvPicPr>
          <p:cNvPr id="27" name="Afbeelding 2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10075" y1="9756" x2="10075" y2="9756"/>
                        <a14:foregroundMark x1="7463" y1="8537" x2="7463" y2="8537"/>
                        <a14:foregroundMark x1="11567" y1="6098" x2="11567" y2="6098"/>
                        <a14:foregroundMark x1="9328" y1="2439" x2="9328" y2="2439"/>
                        <a14:foregroundMark x1="5597" y1="7317" x2="5597" y2="7317"/>
                        <a14:foregroundMark x1="7463" y1="15854" x2="7463" y2="15854"/>
                        <a14:foregroundMark x1="11940" y1="19512" x2="11940" y2="19512"/>
                        <a14:foregroundMark x1="9701" y1="30488" x2="9701" y2="30488"/>
                        <a14:foregroundMark x1="6716" y1="43902" x2="6716" y2="43902"/>
                        <a14:foregroundMark x1="2985" y1="57317" x2="2985" y2="57317"/>
                        <a14:foregroundMark x1="2985" y1="50000" x2="2985" y2="50000"/>
                        <a14:foregroundMark x1="4851" y1="48780" x2="4851" y2="48780"/>
                        <a14:foregroundMark x1="2985" y1="65854" x2="2985" y2="65854"/>
                        <a14:foregroundMark x1="746" y1="68293" x2="746" y2="68293"/>
                        <a14:foregroundMark x1="3731" y1="86585" x2="3731" y2="86585"/>
                        <a14:foregroundMark x1="2239" y1="89024" x2="2239" y2="89024"/>
                        <a14:foregroundMark x1="1866" y1="80488" x2="1866" y2="80488"/>
                        <a14:foregroundMark x1="7090" y1="47561" x2="7090" y2="47561"/>
                        <a14:foregroundMark x1="7836" y1="54878" x2="7836" y2="54878"/>
                        <a14:foregroundMark x1="6716" y1="67073" x2="6716" y2="67073"/>
                        <a14:foregroundMark x1="12313" y1="53659" x2="12313" y2="53659"/>
                        <a14:foregroundMark x1="11567" y1="64634" x2="11567" y2="64634"/>
                        <a14:foregroundMark x1="12687" y1="91463" x2="12687" y2="91463"/>
                        <a14:foregroundMark x1="16418" y1="86585" x2="16418" y2="86585"/>
                        <a14:foregroundMark x1="17164" y1="48780" x2="17164" y2="48780"/>
                        <a14:foregroundMark x1="13433" y1="10976" x2="13433" y2="10976"/>
                        <a14:foregroundMark x1="14925" y1="10976" x2="14925" y2="10976"/>
                        <a14:foregroundMark x1="18284" y1="75610" x2="18284" y2="75610"/>
                        <a14:foregroundMark x1="83955" y1="37805" x2="83955" y2="37805"/>
                        <a14:foregroundMark x1="88060" y1="34146" x2="88060" y2="34146"/>
                        <a14:foregroundMark x1="89925" y1="36585" x2="89925" y2="36585"/>
                        <a14:foregroundMark x1="86194" y1="30488" x2="86194" y2="30488"/>
                        <a14:foregroundMark x1="84701" y1="25610" x2="84701" y2="25610"/>
                        <a14:foregroundMark x1="94030" y1="25610" x2="94030" y2="25610"/>
                        <a14:foregroundMark x1="92537" y1="29268" x2="92537" y2="29268"/>
                        <a14:foregroundMark x1="95149" y1="40244" x2="95149" y2="40244"/>
                        <a14:foregroundMark x1="97761" y1="40244" x2="97761" y2="40244"/>
                        <a14:foregroundMark x1="98507" y1="46341" x2="98507" y2="46341"/>
                        <a14:foregroundMark x1="97015" y1="56098" x2="97015" y2="56098"/>
                        <a14:foregroundMark x1="90672" y1="62195" x2="90672" y2="62195"/>
                        <a14:foregroundMark x1="88433" y1="65854" x2="88433" y2="65854"/>
                        <a14:foregroundMark x1="83209" y1="48780" x2="83209" y2="48780"/>
                        <a14:foregroundMark x1="82836" y1="60976" x2="82836" y2="60976"/>
                        <a14:foregroundMark x1="85821" y1="65854" x2="85821" y2="65854"/>
                        <a14:foregroundMark x1="83955" y1="92683" x2="83955" y2="92683"/>
                        <a14:foregroundMark x1="89179" y1="90244" x2="89179" y2="90244"/>
                        <a14:foregroundMark x1="83955" y1="75610" x2="83955" y2="75610"/>
                        <a14:foregroundMark x1="83209" y1="69512" x2="83209" y2="69512"/>
                        <a14:foregroundMark x1="82463" y1="84146" x2="82463" y2="84146"/>
                        <a14:foregroundMark x1="81716" y1="96341" x2="81716" y2="96341"/>
                        <a14:foregroundMark x1="89552" y1="92683" x2="89552" y2="92683"/>
                        <a14:foregroundMark x1="92910" y1="90244" x2="92910" y2="90244"/>
                        <a14:foregroundMark x1="98134" y1="90244" x2="98134" y2="90244"/>
                        <a14:foregroundMark x1="82836" y1="56098" x2="82836" y2="56098"/>
                        <a14:foregroundMark x1="85075" y1="58537" x2="85075" y2="58537"/>
                        <a14:foregroundMark x1="94403" y1="85366" x2="94403" y2="85366"/>
                        <a14:foregroundMark x1="95149" y1="78049" x2="95149" y2="78049"/>
                        <a14:foregroundMark x1="97761" y1="81707" x2="97761" y2="81707"/>
                        <a14:foregroundMark x1="98134" y1="74390" x2="98134" y2="74390"/>
                        <a14:backgroundMark x1="2239" y1="71951" x2="2239" y2="71951"/>
                        <a14:backgroundMark x1="373" y1="86585" x2="373" y2="86585"/>
                        <a14:backgroundMark x1="4478" y1="75610" x2="4478" y2="75610"/>
                        <a14:backgroundMark x1="5224" y1="82927" x2="5224" y2="82927"/>
                        <a14:backgroundMark x1="11567" y1="73171" x2="11567" y2="73171"/>
                        <a14:backgroundMark x1="11194" y1="58537" x2="11194" y2="58537"/>
                        <a14:backgroundMark x1="81343" y1="63415" x2="81343" y2="63415"/>
                        <a14:backgroundMark x1="86194" y1="85366" x2="86194" y2="85366"/>
                        <a14:backgroundMark x1="86940" y1="51220" x2="86940" y2="51220"/>
                        <a14:backgroundMark x1="84701" y1="31707" x2="84701" y2="31707"/>
                        <a14:backgroundMark x1="86194" y1="82927" x2="86194" y2="82927"/>
                        <a14:backgroundMark x1="86940" y1="90244" x2="86940" y2="90244"/>
                        <a14:backgroundMark x1="87687" y1="97561" x2="87687" y2="97561"/>
                        <a14:backgroundMark x1="87313" y1="76829" x2="87313" y2="76829"/>
                        <a14:backgroundMark x1="84328" y1="71951" x2="84328" y2="71951"/>
                        <a14:backgroundMark x1="83955" y1="60976" x2="83955" y2="60976"/>
                        <a14:backgroundMark x1="92164" y1="81707" x2="92164" y2="81707"/>
                        <a14:backgroundMark x1="92164" y1="96341" x2="92164" y2="96341"/>
                        <a14:backgroundMark x1="96269" y1="60976" x2="96269" y2="60976"/>
                        <a14:backgroundMark x1="96269" y1="73171" x2="96269" y2="73171"/>
                        <a14:backgroundMark x1="96269" y1="97561" x2="96269" y2="97561"/>
                        <a14:backgroundMark x1="99254" y1="79268" x2="99254" y2="79268"/>
                        <a14:backgroundMark x1="96269" y1="81707" x2="96269" y2="81707"/>
                        <a14:backgroundMark x1="99254" y1="84146" x2="99254" y2="84146"/>
                        <a14:backgroundMark x1="95896" y1="86585" x2="95896" y2="86585"/>
                        <a14:backgroundMark x1="6716" y1="2439" x2="6716" y2="2439"/>
                        <a14:backgroundMark x1="8209" y1="3659" x2="8209" y2="3659"/>
                        <a14:backgroundMark x1="11567" y1="2439" x2="11567" y2="2439"/>
                        <a14:backgroundMark x1="11940" y1="14634" x2="11940" y2="14634"/>
                        <a14:backgroundMark x1="7463" y1="12195" x2="7463" y2="121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56823" y="105781"/>
            <a:ext cx="2045589" cy="625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2" name="Titel 2"/>
          <p:cNvSpPr txBox="1">
            <a:spLocks/>
          </p:cNvSpPr>
          <p:nvPr/>
        </p:nvSpPr>
        <p:spPr>
          <a:xfrm>
            <a:off x="457200" y="4814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nl-NL" smtClean="0">
                <a:solidFill>
                  <a:sysClr val="windowText" lastClr="000000"/>
                </a:solidFill>
              </a:rPr>
              <a:t>Een bingokaart maken.</a:t>
            </a:r>
          </a:p>
        </p:txBody>
      </p:sp>
      <p:sp>
        <p:nvSpPr>
          <p:cNvPr id="13" name="Tijdelijke aanduiding voor inhoud 1"/>
          <p:cNvSpPr txBox="1">
            <a:spLocks/>
          </p:cNvSpPr>
          <p:nvPr/>
        </p:nvSpPr>
        <p:spPr>
          <a:xfrm>
            <a:off x="457200" y="180703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Teken een vierkant van 4 x 4 cm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Teken de hokjes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Zet 6 positieve getallen in het vierkant.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Zet 6 negatieve getallen in het vierkant.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Zet nog 4 getallen op de lege plekken, 0 mag ook!</a:t>
            </a:r>
          </a:p>
          <a:p>
            <a:pPr>
              <a:defRPr/>
            </a:pPr>
            <a:r>
              <a:rPr lang="nl-NL" sz="2400" dirty="0" smtClean="0">
                <a:solidFill>
                  <a:sysClr val="windowText" lastClr="000000"/>
                </a:solidFill>
              </a:rPr>
              <a:t>Dit is de kaart waarmee je speelt.</a:t>
            </a:r>
          </a:p>
        </p:txBody>
      </p:sp>
      <p:graphicFrame>
        <p:nvGraphicFramePr>
          <p:cNvPr id="19" name="Tabel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36780"/>
              </p:ext>
            </p:extLst>
          </p:nvPr>
        </p:nvGraphicFramePr>
        <p:xfrm>
          <a:off x="6516688" y="1444142"/>
          <a:ext cx="1655762" cy="1655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762"/>
              </a:tblGrid>
              <a:tr h="1655763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graphicFrame>
        <p:nvGraphicFramePr>
          <p:cNvPr id="20" name="Tabel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612471"/>
              </p:ext>
            </p:extLst>
          </p:nvPr>
        </p:nvGraphicFramePr>
        <p:xfrm>
          <a:off x="6516688" y="1444142"/>
          <a:ext cx="1655764" cy="16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41"/>
                <a:gridCol w="413941"/>
                <a:gridCol w="413941"/>
                <a:gridCol w="413941"/>
              </a:tblGrid>
              <a:tr h="413941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graphicFrame>
        <p:nvGraphicFramePr>
          <p:cNvPr id="21" name="Tabel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823440"/>
              </p:ext>
            </p:extLst>
          </p:nvPr>
        </p:nvGraphicFramePr>
        <p:xfrm>
          <a:off x="6516688" y="1444142"/>
          <a:ext cx="1799704" cy="16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26"/>
                <a:gridCol w="449926"/>
                <a:gridCol w="449926"/>
                <a:gridCol w="449926"/>
              </a:tblGrid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8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2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7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graphicFrame>
        <p:nvGraphicFramePr>
          <p:cNvPr id="22" name="Tabel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710579"/>
              </p:ext>
            </p:extLst>
          </p:nvPr>
        </p:nvGraphicFramePr>
        <p:xfrm>
          <a:off x="6516688" y="1444142"/>
          <a:ext cx="1799704" cy="16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26"/>
                <a:gridCol w="449926"/>
                <a:gridCol w="449926"/>
                <a:gridCol w="449926"/>
              </a:tblGrid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8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-1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2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-7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7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-2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7" marR="91417" marT="45708" marB="45708"/>
                </a:tc>
              </a:tr>
              <a:tr h="413941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-9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-6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5</a:t>
                      </a:r>
                      <a:endParaRPr lang="nl-NL" sz="1800" dirty="0"/>
                    </a:p>
                  </a:txBody>
                  <a:tcPr marL="91417" marR="91417" marT="45708" marB="45708"/>
                </a:tc>
              </a:tr>
            </a:tbl>
          </a:graphicData>
        </a:graphic>
      </p:graphicFrame>
      <p:sp>
        <p:nvSpPr>
          <p:cNvPr id="28" name="Ovale toelichting 27"/>
          <p:cNvSpPr/>
          <p:nvPr/>
        </p:nvSpPr>
        <p:spPr>
          <a:xfrm>
            <a:off x="7456573" y="4725564"/>
            <a:ext cx="1512887" cy="865188"/>
          </a:xfrm>
          <a:prstGeom prst="wedgeEllipseCallout">
            <a:avLst>
              <a:gd name="adj1" fmla="val -39894"/>
              <a:gd name="adj2" fmla="val -216234"/>
            </a:avLst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nl-NL" kern="0" dirty="0">
                <a:solidFill>
                  <a:prstClr val="white"/>
                </a:solidFill>
              </a:rPr>
              <a:t>Getallen tussen     1</a:t>
            </a:r>
            <a:r>
              <a:rPr lang="nl-NL" kern="0" dirty="0">
                <a:solidFill>
                  <a:prstClr val="white"/>
                </a:solidFill>
              </a:rPr>
              <a:t> </a:t>
            </a:r>
            <a:r>
              <a:rPr lang="nl-NL" kern="0" dirty="0">
                <a:solidFill>
                  <a:prstClr val="white"/>
                </a:solidFill>
              </a:rPr>
              <a:t>en 15</a:t>
            </a:r>
          </a:p>
        </p:txBody>
      </p:sp>
      <p:sp>
        <p:nvSpPr>
          <p:cNvPr id="18" name="Ovale toelichting 17"/>
          <p:cNvSpPr/>
          <p:nvPr/>
        </p:nvSpPr>
        <p:spPr>
          <a:xfrm>
            <a:off x="7456574" y="4725564"/>
            <a:ext cx="1512887" cy="865188"/>
          </a:xfrm>
          <a:prstGeom prst="wedgeEllipseCallout">
            <a:avLst>
              <a:gd name="adj1" fmla="val -38455"/>
              <a:gd name="adj2" fmla="val -216234"/>
            </a:avLst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nl-NL" kern="0" dirty="0">
                <a:solidFill>
                  <a:prstClr val="white"/>
                </a:solidFill>
              </a:rPr>
              <a:t>Getallen tussen     -15 en </a:t>
            </a:r>
            <a:r>
              <a:rPr lang="nl-NL" kern="0" dirty="0">
                <a:solidFill>
                  <a:prstClr val="white"/>
                </a:solidFill>
              </a:rPr>
              <a:t>-1</a:t>
            </a:r>
            <a:endParaRPr lang="nl-NL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16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9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nl-NL" dirty="0" err="1">
                <a:solidFill>
                  <a:prstClr val="white"/>
                </a:solidFill>
              </a:rPr>
              <a:t>sp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53385" y="751115"/>
            <a:ext cx="8837230" cy="6062213"/>
          </a:xfrm>
          <a:prstGeom prst="rect">
            <a:avLst/>
          </a:prstGeom>
          <a:solidFill>
            <a:srgbClr val="EEF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nl-NL">
              <a:solidFill>
                <a:prstClr val="white"/>
              </a:solidFill>
            </a:endParaRPr>
          </a:p>
        </p:txBody>
      </p:sp>
      <p:pic>
        <p:nvPicPr>
          <p:cNvPr id="23" name="Afbeelding 22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911" y="6381328"/>
            <a:ext cx="432000" cy="432000"/>
          </a:xfrm>
          <a:prstGeom prst="rect">
            <a:avLst/>
          </a:prstGeom>
        </p:spPr>
      </p:pic>
      <p:pic>
        <p:nvPicPr>
          <p:cNvPr id="24" name="Afbeelding 23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7024574" y="6381328"/>
            <a:ext cx="432000" cy="432000"/>
          </a:xfrm>
          <a:prstGeom prst="rect">
            <a:avLst/>
          </a:prstGeom>
        </p:spPr>
      </p:pic>
      <p:pic>
        <p:nvPicPr>
          <p:cNvPr id="25" name="Afbeelding 2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617" y="6381328"/>
            <a:ext cx="432000" cy="432000"/>
          </a:xfrm>
          <a:prstGeom prst="rect">
            <a:avLst/>
          </a:prstGeom>
        </p:spPr>
      </p:pic>
      <p:pic>
        <p:nvPicPr>
          <p:cNvPr id="26" name="Afbeelding 2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0392" y="6381328"/>
            <a:ext cx="432000" cy="432000"/>
          </a:xfrm>
          <a:prstGeom prst="rect">
            <a:avLst/>
          </a:prstGeom>
        </p:spPr>
      </p:pic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32599" y="10564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rPr>
              <a:t>bingo</a:t>
            </a:r>
            <a:endParaRPr lang="nl-NL" sz="4800" b="1" i="1" dirty="0">
              <a:solidFill>
                <a:srgbClr val="9BBB59">
                  <a:lumMod val="20000"/>
                  <a:lumOff val="80000"/>
                </a:srgbClr>
              </a:solidFill>
              <a:latin typeface="Arial Black" pitchFamily="34" charset="0"/>
            </a:endParaRPr>
          </a:p>
        </p:txBody>
      </p:sp>
      <p:pic>
        <p:nvPicPr>
          <p:cNvPr id="27" name="Afbeelding 2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10075" y1="9756" x2="10075" y2="9756"/>
                        <a14:foregroundMark x1="7463" y1="8537" x2="7463" y2="8537"/>
                        <a14:foregroundMark x1="11567" y1="6098" x2="11567" y2="6098"/>
                        <a14:foregroundMark x1="9328" y1="2439" x2="9328" y2="2439"/>
                        <a14:foregroundMark x1="5597" y1="7317" x2="5597" y2="7317"/>
                        <a14:foregroundMark x1="7463" y1="15854" x2="7463" y2="15854"/>
                        <a14:foregroundMark x1="11940" y1="19512" x2="11940" y2="19512"/>
                        <a14:foregroundMark x1="9701" y1="30488" x2="9701" y2="30488"/>
                        <a14:foregroundMark x1="6716" y1="43902" x2="6716" y2="43902"/>
                        <a14:foregroundMark x1="2985" y1="57317" x2="2985" y2="57317"/>
                        <a14:foregroundMark x1="2985" y1="50000" x2="2985" y2="50000"/>
                        <a14:foregroundMark x1="4851" y1="48780" x2="4851" y2="48780"/>
                        <a14:foregroundMark x1="2985" y1="65854" x2="2985" y2="65854"/>
                        <a14:foregroundMark x1="746" y1="68293" x2="746" y2="68293"/>
                        <a14:foregroundMark x1="3731" y1="86585" x2="3731" y2="86585"/>
                        <a14:foregroundMark x1="2239" y1="89024" x2="2239" y2="89024"/>
                        <a14:foregroundMark x1="1866" y1="80488" x2="1866" y2="80488"/>
                        <a14:foregroundMark x1="7090" y1="47561" x2="7090" y2="47561"/>
                        <a14:foregroundMark x1="7836" y1="54878" x2="7836" y2="54878"/>
                        <a14:foregroundMark x1="6716" y1="67073" x2="6716" y2="67073"/>
                        <a14:foregroundMark x1="12313" y1="53659" x2="12313" y2="53659"/>
                        <a14:foregroundMark x1="11567" y1="64634" x2="11567" y2="64634"/>
                        <a14:foregroundMark x1="12687" y1="91463" x2="12687" y2="91463"/>
                        <a14:foregroundMark x1="16418" y1="86585" x2="16418" y2="86585"/>
                        <a14:foregroundMark x1="17164" y1="48780" x2="17164" y2="48780"/>
                        <a14:foregroundMark x1="13433" y1="10976" x2="13433" y2="10976"/>
                        <a14:foregroundMark x1="14925" y1="10976" x2="14925" y2="10976"/>
                        <a14:foregroundMark x1="18284" y1="75610" x2="18284" y2="75610"/>
                        <a14:foregroundMark x1="83955" y1="37805" x2="83955" y2="37805"/>
                        <a14:foregroundMark x1="88060" y1="34146" x2="88060" y2="34146"/>
                        <a14:foregroundMark x1="89925" y1="36585" x2="89925" y2="36585"/>
                        <a14:foregroundMark x1="86194" y1="30488" x2="86194" y2="30488"/>
                        <a14:foregroundMark x1="84701" y1="25610" x2="84701" y2="25610"/>
                        <a14:foregroundMark x1="94030" y1="25610" x2="94030" y2="25610"/>
                        <a14:foregroundMark x1="92537" y1="29268" x2="92537" y2="29268"/>
                        <a14:foregroundMark x1="95149" y1="40244" x2="95149" y2="40244"/>
                        <a14:foregroundMark x1="97761" y1="40244" x2="97761" y2="40244"/>
                        <a14:foregroundMark x1="98507" y1="46341" x2="98507" y2="46341"/>
                        <a14:foregroundMark x1="97015" y1="56098" x2="97015" y2="56098"/>
                        <a14:foregroundMark x1="90672" y1="62195" x2="90672" y2="62195"/>
                        <a14:foregroundMark x1="88433" y1="65854" x2="88433" y2="65854"/>
                        <a14:foregroundMark x1="83209" y1="48780" x2="83209" y2="48780"/>
                        <a14:foregroundMark x1="82836" y1="60976" x2="82836" y2="60976"/>
                        <a14:foregroundMark x1="85821" y1="65854" x2="85821" y2="65854"/>
                        <a14:foregroundMark x1="83955" y1="92683" x2="83955" y2="92683"/>
                        <a14:foregroundMark x1="89179" y1="90244" x2="89179" y2="90244"/>
                        <a14:foregroundMark x1="83955" y1="75610" x2="83955" y2="75610"/>
                        <a14:foregroundMark x1="83209" y1="69512" x2="83209" y2="69512"/>
                        <a14:foregroundMark x1="82463" y1="84146" x2="82463" y2="84146"/>
                        <a14:foregroundMark x1="81716" y1="96341" x2="81716" y2="96341"/>
                        <a14:foregroundMark x1="89552" y1="92683" x2="89552" y2="92683"/>
                        <a14:foregroundMark x1="92910" y1="90244" x2="92910" y2="90244"/>
                        <a14:foregroundMark x1="98134" y1="90244" x2="98134" y2="90244"/>
                        <a14:foregroundMark x1="82836" y1="56098" x2="82836" y2="56098"/>
                        <a14:foregroundMark x1="85075" y1="58537" x2="85075" y2="58537"/>
                        <a14:foregroundMark x1="94403" y1="85366" x2="94403" y2="85366"/>
                        <a14:foregroundMark x1="95149" y1="78049" x2="95149" y2="78049"/>
                        <a14:foregroundMark x1="97761" y1="81707" x2="97761" y2="81707"/>
                        <a14:foregroundMark x1="98134" y1="74390" x2="98134" y2="74390"/>
                        <a14:backgroundMark x1="2239" y1="71951" x2="2239" y2="71951"/>
                        <a14:backgroundMark x1="373" y1="86585" x2="373" y2="86585"/>
                        <a14:backgroundMark x1="4478" y1="75610" x2="4478" y2="75610"/>
                        <a14:backgroundMark x1="5224" y1="82927" x2="5224" y2="82927"/>
                        <a14:backgroundMark x1="11567" y1="73171" x2="11567" y2="73171"/>
                        <a14:backgroundMark x1="11194" y1="58537" x2="11194" y2="58537"/>
                        <a14:backgroundMark x1="81343" y1="63415" x2="81343" y2="63415"/>
                        <a14:backgroundMark x1="86194" y1="85366" x2="86194" y2="85366"/>
                        <a14:backgroundMark x1="86940" y1="51220" x2="86940" y2="51220"/>
                        <a14:backgroundMark x1="84701" y1="31707" x2="84701" y2="31707"/>
                        <a14:backgroundMark x1="86194" y1="82927" x2="86194" y2="82927"/>
                        <a14:backgroundMark x1="86940" y1="90244" x2="86940" y2="90244"/>
                        <a14:backgroundMark x1="87687" y1="97561" x2="87687" y2="97561"/>
                        <a14:backgroundMark x1="87313" y1="76829" x2="87313" y2="76829"/>
                        <a14:backgroundMark x1="84328" y1="71951" x2="84328" y2="71951"/>
                        <a14:backgroundMark x1="83955" y1="60976" x2="83955" y2="60976"/>
                        <a14:backgroundMark x1="92164" y1="81707" x2="92164" y2="81707"/>
                        <a14:backgroundMark x1="92164" y1="96341" x2="92164" y2="96341"/>
                        <a14:backgroundMark x1="96269" y1="60976" x2="96269" y2="60976"/>
                        <a14:backgroundMark x1="96269" y1="73171" x2="96269" y2="73171"/>
                        <a14:backgroundMark x1="96269" y1="97561" x2="96269" y2="97561"/>
                        <a14:backgroundMark x1="99254" y1="79268" x2="99254" y2="79268"/>
                        <a14:backgroundMark x1="96269" y1="81707" x2="96269" y2="81707"/>
                        <a14:backgroundMark x1="99254" y1="84146" x2="99254" y2="84146"/>
                        <a14:backgroundMark x1="95896" y1="86585" x2="95896" y2="86585"/>
                        <a14:backgroundMark x1="6716" y1="2439" x2="6716" y2="2439"/>
                        <a14:backgroundMark x1="8209" y1="3659" x2="8209" y2="3659"/>
                        <a14:backgroundMark x1="11567" y1="2439" x2="11567" y2="2439"/>
                        <a14:backgroundMark x1="11940" y1="14634" x2="11940" y2="14634"/>
                        <a14:backgroundMark x1="7463" y1="12195" x2="7463" y2="121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56823" y="105781"/>
            <a:ext cx="2045589" cy="625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graphicFrame>
        <p:nvGraphicFramePr>
          <p:cNvPr id="11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417768"/>
              </p:ext>
            </p:extLst>
          </p:nvPr>
        </p:nvGraphicFramePr>
        <p:xfrm>
          <a:off x="2807494" y="1882107"/>
          <a:ext cx="3529012" cy="2892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253"/>
                <a:gridCol w="882253"/>
                <a:gridCol w="882253"/>
                <a:gridCol w="882253"/>
              </a:tblGrid>
              <a:tr h="762072">
                <a:tc>
                  <a:txBody>
                    <a:bodyPr/>
                    <a:lstStyle/>
                    <a:p>
                      <a:pPr algn="ctr"/>
                      <a:r>
                        <a:rPr lang="nl-NL" sz="4400" b="0" dirty="0" smtClean="0">
                          <a:solidFill>
                            <a:schemeClr val="bg2"/>
                          </a:solidFill>
                        </a:rPr>
                        <a:t>x</a:t>
                      </a:r>
                      <a:endParaRPr lang="nl-NL" sz="4400" b="0" dirty="0">
                        <a:solidFill>
                          <a:schemeClr val="bg2"/>
                        </a:solidFill>
                      </a:endParaRPr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4400" b="0" dirty="0" smtClean="0"/>
                        <a:t>x</a:t>
                      </a:r>
                      <a:endParaRPr lang="nl-NL" sz="4400" b="0" dirty="0"/>
                    </a:p>
                  </a:txBody>
                  <a:tcPr marL="91456" marR="91456" marT="45724" marB="45724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4400" b="0" dirty="0" smtClean="0"/>
                        <a:t>x</a:t>
                      </a:r>
                      <a:endParaRPr lang="nl-NL" sz="4400" b="0" dirty="0"/>
                    </a:p>
                  </a:txBody>
                  <a:tcPr marL="91456" marR="91456" marT="45724" marB="45724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4400" b="0" smtClean="0">
                          <a:solidFill>
                            <a:schemeClr val="bg2"/>
                          </a:solidFill>
                        </a:rPr>
                        <a:t>x</a:t>
                      </a:r>
                      <a:endParaRPr lang="nl-NL" sz="4400" b="0" dirty="0">
                        <a:solidFill>
                          <a:schemeClr val="bg2"/>
                        </a:solidFill>
                      </a:endParaRPr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</a:tr>
              <a:tr h="684141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</a:tr>
              <a:tr h="684141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</a:tr>
              <a:tr h="762072">
                <a:tc>
                  <a:txBody>
                    <a:bodyPr/>
                    <a:lstStyle/>
                    <a:p>
                      <a:pPr algn="ctr"/>
                      <a:endParaRPr lang="nl-NL" sz="4400" dirty="0">
                        <a:solidFill>
                          <a:schemeClr val="bg2"/>
                        </a:solidFill>
                      </a:endParaRPr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800"/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4400" dirty="0">
                        <a:solidFill>
                          <a:schemeClr val="bg2"/>
                        </a:solidFill>
                      </a:endParaRPr>
                    </a:p>
                  </a:txBody>
                  <a:tcPr marL="91456" marR="91456" marT="45724" marB="45724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2" name="Titel 2"/>
          <p:cNvSpPr txBox="1">
            <a:spLocks/>
          </p:cNvSpPr>
          <p:nvPr/>
        </p:nvSpPr>
        <p:spPr>
          <a:xfrm>
            <a:off x="457200" y="784464"/>
            <a:ext cx="8229600" cy="125253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>
                <a:solidFill>
                  <a:prstClr val="black"/>
                </a:solidFill>
              </a:rPr>
              <a:t>Kleine bingo.</a:t>
            </a:r>
          </a:p>
        </p:txBody>
      </p:sp>
    </p:spTree>
    <p:extLst>
      <p:ext uri="{BB962C8B-B14F-4D97-AF65-F5344CB8AC3E}">
        <p14:creationId xmlns:p14="http://schemas.microsoft.com/office/powerpoint/2010/main" val="22438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9F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nl-NL" dirty="0" err="1">
                <a:solidFill>
                  <a:prstClr val="white"/>
                </a:solidFill>
              </a:rPr>
              <a:t>sp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53385" y="731671"/>
            <a:ext cx="8837230" cy="6081658"/>
          </a:xfrm>
          <a:prstGeom prst="rect">
            <a:avLst/>
          </a:prstGeom>
          <a:solidFill>
            <a:srgbClr val="EEF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nl-NL">
              <a:solidFill>
                <a:prstClr val="white"/>
              </a:solidFill>
            </a:endParaRPr>
          </a:p>
        </p:txBody>
      </p:sp>
      <p:pic>
        <p:nvPicPr>
          <p:cNvPr id="23" name="Afbeelding 22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911" y="6381328"/>
            <a:ext cx="432000" cy="432000"/>
          </a:xfrm>
          <a:prstGeom prst="rect">
            <a:avLst/>
          </a:prstGeom>
        </p:spPr>
      </p:pic>
      <p:pic>
        <p:nvPicPr>
          <p:cNvPr id="24" name="Afbeelding 23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alphaModFix amt="21000"/>
          </a:blip>
          <a:stretch>
            <a:fillRect/>
          </a:stretch>
        </p:blipFill>
        <p:spPr>
          <a:xfrm>
            <a:off x="7024574" y="6381328"/>
            <a:ext cx="432000" cy="432000"/>
          </a:xfrm>
          <a:prstGeom prst="rect">
            <a:avLst/>
          </a:prstGeom>
        </p:spPr>
      </p:pic>
      <p:pic>
        <p:nvPicPr>
          <p:cNvPr id="25" name="Afbeelding 2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617" y="6381328"/>
            <a:ext cx="432000" cy="432000"/>
          </a:xfrm>
          <a:prstGeom prst="rect">
            <a:avLst/>
          </a:prstGeom>
        </p:spPr>
      </p:pic>
      <p:pic>
        <p:nvPicPr>
          <p:cNvPr id="26" name="Afbeelding 25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0392" y="6381328"/>
            <a:ext cx="432000" cy="432000"/>
          </a:xfrm>
          <a:prstGeom prst="rect">
            <a:avLst/>
          </a:prstGeom>
        </p:spPr>
      </p:pic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132599" y="10564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rPr>
              <a:t>bingo</a:t>
            </a:r>
            <a:endParaRPr lang="nl-NL" sz="4800" b="1" i="1" dirty="0">
              <a:solidFill>
                <a:srgbClr val="9BBB59">
                  <a:lumMod val="20000"/>
                  <a:lumOff val="80000"/>
                </a:srgbClr>
              </a:solidFill>
              <a:latin typeface="Arial Black" pitchFamily="34" charset="0"/>
            </a:endParaRPr>
          </a:p>
        </p:txBody>
      </p:sp>
      <p:pic>
        <p:nvPicPr>
          <p:cNvPr id="27" name="Afbeelding 2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10075" y1="9756" x2="10075" y2="9756"/>
                        <a14:foregroundMark x1="7463" y1="8537" x2="7463" y2="8537"/>
                        <a14:foregroundMark x1="11567" y1="6098" x2="11567" y2="6098"/>
                        <a14:foregroundMark x1="9328" y1="2439" x2="9328" y2="2439"/>
                        <a14:foregroundMark x1="5597" y1="7317" x2="5597" y2="7317"/>
                        <a14:foregroundMark x1="7463" y1="15854" x2="7463" y2="15854"/>
                        <a14:foregroundMark x1="11940" y1="19512" x2="11940" y2="19512"/>
                        <a14:foregroundMark x1="9701" y1="30488" x2="9701" y2="30488"/>
                        <a14:foregroundMark x1="6716" y1="43902" x2="6716" y2="43902"/>
                        <a14:foregroundMark x1="2985" y1="57317" x2="2985" y2="57317"/>
                        <a14:foregroundMark x1="2985" y1="50000" x2="2985" y2="50000"/>
                        <a14:foregroundMark x1="4851" y1="48780" x2="4851" y2="48780"/>
                        <a14:foregroundMark x1="2985" y1="65854" x2="2985" y2="65854"/>
                        <a14:foregroundMark x1="746" y1="68293" x2="746" y2="68293"/>
                        <a14:foregroundMark x1="3731" y1="86585" x2="3731" y2="86585"/>
                        <a14:foregroundMark x1="2239" y1="89024" x2="2239" y2="89024"/>
                        <a14:foregroundMark x1="1866" y1="80488" x2="1866" y2="80488"/>
                        <a14:foregroundMark x1="7090" y1="47561" x2="7090" y2="47561"/>
                        <a14:foregroundMark x1="7836" y1="54878" x2="7836" y2="54878"/>
                        <a14:foregroundMark x1="6716" y1="67073" x2="6716" y2="67073"/>
                        <a14:foregroundMark x1="12313" y1="53659" x2="12313" y2="53659"/>
                        <a14:foregroundMark x1="11567" y1="64634" x2="11567" y2="64634"/>
                        <a14:foregroundMark x1="12687" y1="91463" x2="12687" y2="91463"/>
                        <a14:foregroundMark x1="16418" y1="86585" x2="16418" y2="86585"/>
                        <a14:foregroundMark x1="17164" y1="48780" x2="17164" y2="48780"/>
                        <a14:foregroundMark x1="13433" y1="10976" x2="13433" y2="10976"/>
                        <a14:foregroundMark x1="14925" y1="10976" x2="14925" y2="10976"/>
                        <a14:foregroundMark x1="18284" y1="75610" x2="18284" y2="75610"/>
                        <a14:foregroundMark x1="83955" y1="37805" x2="83955" y2="37805"/>
                        <a14:foregroundMark x1="88060" y1="34146" x2="88060" y2="34146"/>
                        <a14:foregroundMark x1="89925" y1="36585" x2="89925" y2="36585"/>
                        <a14:foregroundMark x1="86194" y1="30488" x2="86194" y2="30488"/>
                        <a14:foregroundMark x1="84701" y1="25610" x2="84701" y2="25610"/>
                        <a14:foregroundMark x1="94030" y1="25610" x2="94030" y2="25610"/>
                        <a14:foregroundMark x1="92537" y1="29268" x2="92537" y2="29268"/>
                        <a14:foregroundMark x1="95149" y1="40244" x2="95149" y2="40244"/>
                        <a14:foregroundMark x1="97761" y1="40244" x2="97761" y2="40244"/>
                        <a14:foregroundMark x1="98507" y1="46341" x2="98507" y2="46341"/>
                        <a14:foregroundMark x1="97015" y1="56098" x2="97015" y2="56098"/>
                        <a14:foregroundMark x1="90672" y1="62195" x2="90672" y2="62195"/>
                        <a14:foregroundMark x1="88433" y1="65854" x2="88433" y2="65854"/>
                        <a14:foregroundMark x1="83209" y1="48780" x2="83209" y2="48780"/>
                        <a14:foregroundMark x1="82836" y1="60976" x2="82836" y2="60976"/>
                        <a14:foregroundMark x1="85821" y1="65854" x2="85821" y2="65854"/>
                        <a14:foregroundMark x1="83955" y1="92683" x2="83955" y2="92683"/>
                        <a14:foregroundMark x1="89179" y1="90244" x2="89179" y2="90244"/>
                        <a14:foregroundMark x1="83955" y1="75610" x2="83955" y2="75610"/>
                        <a14:foregroundMark x1="83209" y1="69512" x2="83209" y2="69512"/>
                        <a14:foregroundMark x1="82463" y1="84146" x2="82463" y2="84146"/>
                        <a14:foregroundMark x1="81716" y1="96341" x2="81716" y2="96341"/>
                        <a14:foregroundMark x1="89552" y1="92683" x2="89552" y2="92683"/>
                        <a14:foregroundMark x1="92910" y1="90244" x2="92910" y2="90244"/>
                        <a14:foregroundMark x1="98134" y1="90244" x2="98134" y2="90244"/>
                        <a14:foregroundMark x1="82836" y1="56098" x2="82836" y2="56098"/>
                        <a14:foregroundMark x1="85075" y1="58537" x2="85075" y2="58537"/>
                        <a14:foregroundMark x1="94403" y1="85366" x2="94403" y2="85366"/>
                        <a14:foregroundMark x1="95149" y1="78049" x2="95149" y2="78049"/>
                        <a14:foregroundMark x1="97761" y1="81707" x2="97761" y2="81707"/>
                        <a14:foregroundMark x1="98134" y1="74390" x2="98134" y2="74390"/>
                        <a14:backgroundMark x1="2239" y1="71951" x2="2239" y2="71951"/>
                        <a14:backgroundMark x1="373" y1="86585" x2="373" y2="86585"/>
                        <a14:backgroundMark x1="4478" y1="75610" x2="4478" y2="75610"/>
                        <a14:backgroundMark x1="5224" y1="82927" x2="5224" y2="82927"/>
                        <a14:backgroundMark x1="11567" y1="73171" x2="11567" y2="73171"/>
                        <a14:backgroundMark x1="11194" y1="58537" x2="11194" y2="58537"/>
                        <a14:backgroundMark x1="81343" y1="63415" x2="81343" y2="63415"/>
                        <a14:backgroundMark x1="86194" y1="85366" x2="86194" y2="85366"/>
                        <a14:backgroundMark x1="86940" y1="51220" x2="86940" y2="51220"/>
                        <a14:backgroundMark x1="84701" y1="31707" x2="84701" y2="31707"/>
                        <a14:backgroundMark x1="86194" y1="82927" x2="86194" y2="82927"/>
                        <a14:backgroundMark x1="86940" y1="90244" x2="86940" y2="90244"/>
                        <a14:backgroundMark x1="87687" y1="97561" x2="87687" y2="97561"/>
                        <a14:backgroundMark x1="87313" y1="76829" x2="87313" y2="76829"/>
                        <a14:backgroundMark x1="84328" y1="71951" x2="84328" y2="71951"/>
                        <a14:backgroundMark x1="83955" y1="60976" x2="83955" y2="60976"/>
                        <a14:backgroundMark x1="92164" y1="81707" x2="92164" y2="81707"/>
                        <a14:backgroundMark x1="92164" y1="96341" x2="92164" y2="96341"/>
                        <a14:backgroundMark x1="96269" y1="60976" x2="96269" y2="60976"/>
                        <a14:backgroundMark x1="96269" y1="73171" x2="96269" y2="73171"/>
                        <a14:backgroundMark x1="96269" y1="97561" x2="96269" y2="97561"/>
                        <a14:backgroundMark x1="99254" y1="79268" x2="99254" y2="79268"/>
                        <a14:backgroundMark x1="96269" y1="81707" x2="96269" y2="81707"/>
                        <a14:backgroundMark x1="99254" y1="84146" x2="99254" y2="84146"/>
                        <a14:backgroundMark x1="95896" y1="86585" x2="95896" y2="86585"/>
                        <a14:backgroundMark x1="6716" y1="2439" x2="6716" y2="2439"/>
                        <a14:backgroundMark x1="8209" y1="3659" x2="8209" y2="3659"/>
                        <a14:backgroundMark x1="11567" y1="2439" x2="11567" y2="2439"/>
                        <a14:backgroundMark x1="11940" y1="14634" x2="11940" y2="14634"/>
                        <a14:backgroundMark x1="7463" y1="12195" x2="7463" y2="121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56823" y="105781"/>
            <a:ext cx="2045589" cy="625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1" name="Tekstvak 7"/>
          <p:cNvSpPr txBox="1">
            <a:spLocks noChangeArrowheads="1"/>
          </p:cNvSpPr>
          <p:nvPr/>
        </p:nvSpPr>
        <p:spPr bwMode="auto">
          <a:xfrm>
            <a:off x="2441575" y="3424238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6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- 8</a:t>
            </a:r>
          </a:p>
        </p:txBody>
      </p:sp>
      <p:sp>
        <p:nvSpPr>
          <p:cNvPr id="13" name="Tekstvak 29"/>
          <p:cNvSpPr txBox="1">
            <a:spLocks noChangeArrowheads="1"/>
          </p:cNvSpPr>
          <p:nvPr/>
        </p:nvSpPr>
        <p:spPr bwMode="auto">
          <a:xfrm>
            <a:off x="7475538" y="342423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4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+ 7 </a:t>
            </a:r>
          </a:p>
        </p:txBody>
      </p:sp>
      <p:sp>
        <p:nvSpPr>
          <p:cNvPr id="15" name="Tekstvak 3"/>
          <p:cNvSpPr txBox="1">
            <a:spLocks noChangeArrowheads="1"/>
          </p:cNvSpPr>
          <p:nvPr/>
        </p:nvSpPr>
        <p:spPr bwMode="auto">
          <a:xfrm>
            <a:off x="517525" y="757238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-2 </a:t>
            </a:r>
            <a:r>
              <a:rPr lang="nl-NL" sz="2400" dirty="0">
                <a:solidFill>
                  <a:srgbClr val="1F497D"/>
                </a:solidFill>
              </a:rPr>
              <a:t>+ 4</a:t>
            </a:r>
          </a:p>
        </p:txBody>
      </p:sp>
      <p:sp>
        <p:nvSpPr>
          <p:cNvPr id="16" name="Tekstvak 4"/>
          <p:cNvSpPr txBox="1">
            <a:spLocks noChangeArrowheads="1"/>
          </p:cNvSpPr>
          <p:nvPr/>
        </p:nvSpPr>
        <p:spPr bwMode="auto">
          <a:xfrm>
            <a:off x="2996980" y="679454"/>
            <a:ext cx="1223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-1 </a:t>
            </a:r>
            <a:r>
              <a:rPr lang="nl-NL" sz="2400" dirty="0">
                <a:solidFill>
                  <a:srgbClr val="1F497D"/>
                </a:solidFill>
              </a:rPr>
              <a:t>- -2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352425" y="3363913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5</a:t>
            </a:r>
            <a:r>
              <a:rPr lang="nl-NL" sz="2400" dirty="0" smtClean="0">
                <a:solidFill>
                  <a:srgbClr val="1F497D"/>
                </a:solidFill>
              </a:rPr>
              <a:t>+ </a:t>
            </a:r>
            <a:r>
              <a:rPr lang="nl-NL" sz="2400" dirty="0">
                <a:solidFill>
                  <a:srgbClr val="1F497D"/>
                </a:solidFill>
              </a:rPr>
              <a:t>– 5 </a:t>
            </a:r>
          </a:p>
        </p:txBody>
      </p:sp>
      <p:sp>
        <p:nvSpPr>
          <p:cNvPr id="18" name="Tekstvak 6"/>
          <p:cNvSpPr txBox="1">
            <a:spLocks noChangeArrowheads="1"/>
          </p:cNvSpPr>
          <p:nvPr/>
        </p:nvSpPr>
        <p:spPr bwMode="auto">
          <a:xfrm>
            <a:off x="4957763" y="76517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0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- 1</a:t>
            </a:r>
          </a:p>
        </p:txBody>
      </p:sp>
      <p:sp>
        <p:nvSpPr>
          <p:cNvPr id="19" name="Tekstvak 8"/>
          <p:cNvSpPr txBox="1">
            <a:spLocks noChangeArrowheads="1"/>
          </p:cNvSpPr>
          <p:nvPr/>
        </p:nvSpPr>
        <p:spPr bwMode="auto">
          <a:xfrm>
            <a:off x="1576388" y="613727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0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+ -3 </a:t>
            </a:r>
          </a:p>
        </p:txBody>
      </p:sp>
      <p:sp>
        <p:nvSpPr>
          <p:cNvPr id="20" name="Tekstvak 9"/>
          <p:cNvSpPr txBox="1">
            <a:spLocks noChangeArrowheads="1"/>
          </p:cNvSpPr>
          <p:nvPr/>
        </p:nvSpPr>
        <p:spPr bwMode="auto">
          <a:xfrm>
            <a:off x="7308850" y="930275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5 </a:t>
            </a:r>
            <a:r>
              <a:rPr lang="nl-NL" sz="2400" dirty="0">
                <a:solidFill>
                  <a:srgbClr val="1F497D"/>
                </a:solidFill>
              </a:rPr>
              <a:t>+ 1 </a:t>
            </a:r>
          </a:p>
        </p:txBody>
      </p:sp>
      <p:sp>
        <p:nvSpPr>
          <p:cNvPr id="21" name="Tekstvak 10"/>
          <p:cNvSpPr txBox="1">
            <a:spLocks noChangeArrowheads="1"/>
          </p:cNvSpPr>
          <p:nvPr/>
        </p:nvSpPr>
        <p:spPr bwMode="auto">
          <a:xfrm>
            <a:off x="3986213" y="1714500"/>
            <a:ext cx="1225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-7 </a:t>
            </a:r>
            <a:r>
              <a:rPr lang="nl-NL" sz="2400" dirty="0">
                <a:solidFill>
                  <a:srgbClr val="1F497D"/>
                </a:solidFill>
              </a:rPr>
              <a:t>- -2 </a:t>
            </a:r>
          </a:p>
        </p:txBody>
      </p:sp>
      <p:sp>
        <p:nvSpPr>
          <p:cNvPr id="22" name="Tekstvak 11"/>
          <p:cNvSpPr txBox="1">
            <a:spLocks noChangeArrowheads="1"/>
          </p:cNvSpPr>
          <p:nvPr/>
        </p:nvSpPr>
        <p:spPr bwMode="auto">
          <a:xfrm>
            <a:off x="668338" y="19780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2 </a:t>
            </a:r>
            <a:r>
              <a:rPr lang="nl-NL" sz="2400" dirty="0">
                <a:solidFill>
                  <a:srgbClr val="1F497D"/>
                </a:solidFill>
              </a:rPr>
              <a:t>- 4 </a:t>
            </a:r>
          </a:p>
        </p:txBody>
      </p:sp>
      <p:sp>
        <p:nvSpPr>
          <p:cNvPr id="28" name="Tekstvak 12"/>
          <p:cNvSpPr txBox="1">
            <a:spLocks noChangeArrowheads="1"/>
          </p:cNvSpPr>
          <p:nvPr/>
        </p:nvSpPr>
        <p:spPr bwMode="auto">
          <a:xfrm>
            <a:off x="7434263" y="46577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1 </a:t>
            </a:r>
            <a:r>
              <a:rPr lang="nl-NL" sz="2400" dirty="0">
                <a:solidFill>
                  <a:srgbClr val="1F497D"/>
                </a:solidFill>
              </a:rPr>
              <a:t>– </a:t>
            </a:r>
            <a:r>
              <a:rPr lang="nl-NL" sz="2400" dirty="0" smtClean="0">
                <a:solidFill>
                  <a:srgbClr val="1F497D"/>
                </a:solidFill>
              </a:rPr>
              <a:t>6  </a:t>
            </a:r>
            <a:endParaRPr lang="nl-NL" sz="2400" dirty="0">
              <a:solidFill>
                <a:srgbClr val="1F497D"/>
              </a:solidFill>
            </a:endParaRPr>
          </a:p>
        </p:txBody>
      </p:sp>
      <p:sp>
        <p:nvSpPr>
          <p:cNvPr id="29" name="Tekstvak 13"/>
          <p:cNvSpPr txBox="1">
            <a:spLocks noChangeArrowheads="1"/>
          </p:cNvSpPr>
          <p:nvPr/>
        </p:nvSpPr>
        <p:spPr bwMode="auto">
          <a:xfrm>
            <a:off x="352425" y="4510088"/>
            <a:ext cx="1223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11 </a:t>
            </a:r>
            <a:r>
              <a:rPr lang="nl-NL" sz="2400" dirty="0">
                <a:solidFill>
                  <a:srgbClr val="1F497D"/>
                </a:solidFill>
              </a:rPr>
              <a:t>+ 3 </a:t>
            </a:r>
          </a:p>
        </p:txBody>
      </p:sp>
      <p:sp>
        <p:nvSpPr>
          <p:cNvPr id="31" name="Tekstvak 14"/>
          <p:cNvSpPr txBox="1">
            <a:spLocks noChangeArrowheads="1"/>
          </p:cNvSpPr>
          <p:nvPr/>
        </p:nvSpPr>
        <p:spPr bwMode="auto">
          <a:xfrm>
            <a:off x="5957888" y="396398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2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- 5</a:t>
            </a:r>
          </a:p>
        </p:txBody>
      </p:sp>
      <p:sp>
        <p:nvSpPr>
          <p:cNvPr id="32" name="Tekstvak 15"/>
          <p:cNvSpPr txBox="1">
            <a:spLocks noChangeArrowheads="1"/>
          </p:cNvSpPr>
          <p:nvPr/>
        </p:nvSpPr>
        <p:spPr bwMode="auto">
          <a:xfrm>
            <a:off x="4468813" y="548640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1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- 11 </a:t>
            </a:r>
          </a:p>
        </p:txBody>
      </p:sp>
      <p:sp>
        <p:nvSpPr>
          <p:cNvPr id="33" name="Tekstvak 16"/>
          <p:cNvSpPr txBox="1">
            <a:spLocks noChangeArrowheads="1"/>
          </p:cNvSpPr>
          <p:nvPr/>
        </p:nvSpPr>
        <p:spPr bwMode="auto">
          <a:xfrm>
            <a:off x="2443163" y="225583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5 </a:t>
            </a:r>
            <a:r>
              <a:rPr lang="nl-NL" sz="2400" dirty="0">
                <a:solidFill>
                  <a:srgbClr val="1F497D"/>
                </a:solidFill>
              </a:rPr>
              <a:t>- 6 </a:t>
            </a:r>
          </a:p>
        </p:txBody>
      </p:sp>
      <p:sp>
        <p:nvSpPr>
          <p:cNvPr id="34" name="Tekstvak 17"/>
          <p:cNvSpPr txBox="1">
            <a:spLocks noChangeArrowheads="1"/>
          </p:cNvSpPr>
          <p:nvPr/>
        </p:nvSpPr>
        <p:spPr bwMode="auto">
          <a:xfrm>
            <a:off x="1423988" y="5192713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2 </a:t>
            </a:r>
            <a:r>
              <a:rPr lang="nl-NL" sz="2400" dirty="0">
                <a:solidFill>
                  <a:srgbClr val="1F497D"/>
                </a:solidFill>
              </a:rPr>
              <a:t>+ - 14 </a:t>
            </a:r>
          </a:p>
        </p:txBody>
      </p:sp>
      <p:sp>
        <p:nvSpPr>
          <p:cNvPr id="35" name="Tekstvak 18"/>
          <p:cNvSpPr txBox="1">
            <a:spLocks noChangeArrowheads="1"/>
          </p:cNvSpPr>
          <p:nvPr/>
        </p:nvSpPr>
        <p:spPr bwMode="auto">
          <a:xfrm>
            <a:off x="4643438" y="327660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>
                <a:solidFill>
                  <a:srgbClr val="1F497D"/>
                </a:solidFill>
              </a:rPr>
              <a:t> 6 – 20 </a:t>
            </a:r>
          </a:p>
        </p:txBody>
      </p:sp>
      <p:sp>
        <p:nvSpPr>
          <p:cNvPr id="36" name="Tekstvak 19"/>
          <p:cNvSpPr txBox="1">
            <a:spLocks noChangeArrowheads="1"/>
          </p:cNvSpPr>
          <p:nvPr/>
        </p:nvSpPr>
        <p:spPr bwMode="auto">
          <a:xfrm>
            <a:off x="7596188" y="223520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- 4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– 9 </a:t>
            </a:r>
          </a:p>
        </p:txBody>
      </p:sp>
      <p:sp>
        <p:nvSpPr>
          <p:cNvPr id="37" name="Tekstvak 20"/>
          <p:cNvSpPr txBox="1">
            <a:spLocks noChangeArrowheads="1"/>
          </p:cNvSpPr>
          <p:nvPr/>
        </p:nvSpPr>
        <p:spPr bwMode="auto">
          <a:xfrm>
            <a:off x="1165225" y="2828925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 </a:t>
            </a:r>
            <a:r>
              <a:rPr lang="nl-NL" sz="2400" dirty="0" smtClean="0">
                <a:solidFill>
                  <a:srgbClr val="1F497D"/>
                </a:solidFill>
              </a:rPr>
              <a:t>10 </a:t>
            </a:r>
            <a:r>
              <a:rPr lang="nl-NL" sz="2400" dirty="0">
                <a:solidFill>
                  <a:srgbClr val="1F497D"/>
                </a:solidFill>
              </a:rPr>
              <a:t>+ 13</a:t>
            </a:r>
          </a:p>
        </p:txBody>
      </p:sp>
      <p:sp>
        <p:nvSpPr>
          <p:cNvPr id="38" name="Tekstvak 21"/>
          <p:cNvSpPr txBox="1">
            <a:spLocks noChangeArrowheads="1"/>
          </p:cNvSpPr>
          <p:nvPr/>
        </p:nvSpPr>
        <p:spPr bwMode="auto">
          <a:xfrm>
            <a:off x="3400425" y="4152900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5 </a:t>
            </a:r>
            <a:r>
              <a:rPr lang="nl-NL" sz="2400" dirty="0">
                <a:solidFill>
                  <a:srgbClr val="1F497D"/>
                </a:solidFill>
              </a:rPr>
              <a:t>+ 9 </a:t>
            </a:r>
          </a:p>
        </p:txBody>
      </p:sp>
      <p:sp>
        <p:nvSpPr>
          <p:cNvPr id="39" name="Tekstvak 22"/>
          <p:cNvSpPr txBox="1">
            <a:spLocks noChangeArrowheads="1"/>
          </p:cNvSpPr>
          <p:nvPr/>
        </p:nvSpPr>
        <p:spPr bwMode="auto">
          <a:xfrm>
            <a:off x="3213100" y="5675313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10 </a:t>
            </a:r>
            <a:r>
              <a:rPr lang="nl-NL" sz="2400" dirty="0">
                <a:solidFill>
                  <a:srgbClr val="1F497D"/>
                </a:solidFill>
              </a:rPr>
              <a:t>+ - 5</a:t>
            </a:r>
          </a:p>
        </p:txBody>
      </p:sp>
      <p:sp>
        <p:nvSpPr>
          <p:cNvPr id="40" name="Tekstvak 23"/>
          <p:cNvSpPr txBox="1">
            <a:spLocks noChangeArrowheads="1"/>
          </p:cNvSpPr>
          <p:nvPr/>
        </p:nvSpPr>
        <p:spPr bwMode="auto">
          <a:xfrm>
            <a:off x="6084888" y="2827338"/>
            <a:ext cx="1223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-1 + </a:t>
            </a:r>
            <a:r>
              <a:rPr lang="nl-NL" sz="2400" dirty="0" smtClean="0">
                <a:solidFill>
                  <a:srgbClr val="1F497D"/>
                </a:solidFill>
              </a:rPr>
              <a:t>7</a:t>
            </a:r>
            <a:endParaRPr lang="nl-NL" sz="2400" dirty="0">
              <a:solidFill>
                <a:srgbClr val="1F497D"/>
              </a:solidFill>
            </a:endParaRPr>
          </a:p>
        </p:txBody>
      </p:sp>
      <p:sp>
        <p:nvSpPr>
          <p:cNvPr id="41" name="Tekstvak 24"/>
          <p:cNvSpPr txBox="1">
            <a:spLocks noChangeArrowheads="1"/>
          </p:cNvSpPr>
          <p:nvPr/>
        </p:nvSpPr>
        <p:spPr bwMode="auto">
          <a:xfrm>
            <a:off x="6296025" y="5300663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7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- 6</a:t>
            </a:r>
          </a:p>
        </p:txBody>
      </p:sp>
      <p:sp>
        <p:nvSpPr>
          <p:cNvPr id="42" name="Tekstvak 25"/>
          <p:cNvSpPr txBox="1">
            <a:spLocks noChangeArrowheads="1"/>
          </p:cNvSpPr>
          <p:nvPr/>
        </p:nvSpPr>
        <p:spPr bwMode="auto">
          <a:xfrm>
            <a:off x="0" y="5622925"/>
            <a:ext cx="1223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4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- 4 </a:t>
            </a:r>
          </a:p>
        </p:txBody>
      </p:sp>
      <p:sp>
        <p:nvSpPr>
          <p:cNvPr id="43" name="Tekstvak 26"/>
          <p:cNvSpPr txBox="1">
            <a:spLocks noChangeArrowheads="1"/>
          </p:cNvSpPr>
          <p:nvPr/>
        </p:nvSpPr>
        <p:spPr bwMode="auto">
          <a:xfrm>
            <a:off x="4643438" y="4603750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1 </a:t>
            </a:r>
            <a:r>
              <a:rPr lang="nl-NL" sz="2400" dirty="0">
                <a:solidFill>
                  <a:srgbClr val="1F497D"/>
                </a:solidFill>
              </a:rPr>
              <a:t>+ 10 </a:t>
            </a:r>
          </a:p>
        </p:txBody>
      </p:sp>
      <p:sp>
        <p:nvSpPr>
          <p:cNvPr id="44" name="Tekstvak 27"/>
          <p:cNvSpPr txBox="1">
            <a:spLocks noChangeArrowheads="1"/>
          </p:cNvSpPr>
          <p:nvPr/>
        </p:nvSpPr>
        <p:spPr bwMode="auto">
          <a:xfrm>
            <a:off x="3414713" y="2717800"/>
            <a:ext cx="1589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5</a:t>
            </a:r>
            <a:r>
              <a:rPr lang="nl-NL" sz="2400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½ </a:t>
            </a:r>
            <a:r>
              <a:rPr lang="nl-NL" sz="2400" dirty="0">
                <a:solidFill>
                  <a:srgbClr val="1F497D"/>
                </a:solidFill>
                <a:latin typeface="Arial" charset="0"/>
                <a:cs typeface="Arial" charset="0"/>
              </a:rPr>
              <a:t>- - </a:t>
            </a:r>
            <a:r>
              <a:rPr lang="nl-NL" sz="2400" dirty="0">
                <a:solidFill>
                  <a:srgbClr val="1F497D"/>
                </a:solidFill>
              </a:rPr>
              <a:t>4</a:t>
            </a:r>
            <a:r>
              <a:rPr lang="nl-NL" sz="2400" dirty="0">
                <a:solidFill>
                  <a:srgbClr val="1F497D"/>
                </a:solidFill>
                <a:latin typeface="Arial" charset="0"/>
                <a:cs typeface="Arial" charset="0"/>
              </a:rPr>
              <a:t>½</a:t>
            </a:r>
            <a:endParaRPr lang="nl-NL" sz="2400" dirty="0">
              <a:solidFill>
                <a:srgbClr val="1F497D"/>
              </a:solidFill>
            </a:endParaRPr>
          </a:p>
        </p:txBody>
      </p:sp>
      <p:sp>
        <p:nvSpPr>
          <p:cNvPr id="45" name="Tekstvak 30"/>
          <p:cNvSpPr txBox="1">
            <a:spLocks noChangeArrowheads="1"/>
          </p:cNvSpPr>
          <p:nvPr/>
        </p:nvSpPr>
        <p:spPr bwMode="auto">
          <a:xfrm>
            <a:off x="5683250" y="6021388"/>
            <a:ext cx="122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6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- - 6 </a:t>
            </a:r>
          </a:p>
        </p:txBody>
      </p:sp>
      <p:sp>
        <p:nvSpPr>
          <p:cNvPr id="46" name="Tekstvak 31"/>
          <p:cNvSpPr txBox="1">
            <a:spLocks noChangeArrowheads="1"/>
          </p:cNvSpPr>
          <p:nvPr/>
        </p:nvSpPr>
        <p:spPr bwMode="auto">
          <a:xfrm>
            <a:off x="5926138" y="179387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-1 </a:t>
            </a:r>
            <a:r>
              <a:rPr lang="nl-NL" sz="2400" dirty="0">
                <a:solidFill>
                  <a:srgbClr val="1F497D"/>
                </a:solidFill>
              </a:rPr>
              <a:t>- 8 </a:t>
            </a:r>
          </a:p>
        </p:txBody>
      </p:sp>
      <p:sp>
        <p:nvSpPr>
          <p:cNvPr id="47" name="Tekstvak 32"/>
          <p:cNvSpPr txBox="1">
            <a:spLocks noChangeArrowheads="1"/>
          </p:cNvSpPr>
          <p:nvPr/>
        </p:nvSpPr>
        <p:spPr bwMode="auto">
          <a:xfrm>
            <a:off x="2112963" y="139223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0</a:t>
            </a:r>
            <a:r>
              <a:rPr lang="nl-NL" sz="2400" dirty="0" smtClean="0">
                <a:solidFill>
                  <a:srgbClr val="1F497D"/>
                </a:solidFill>
              </a:rPr>
              <a:t> </a:t>
            </a:r>
            <a:r>
              <a:rPr lang="nl-NL" sz="2400" dirty="0">
                <a:solidFill>
                  <a:srgbClr val="1F497D"/>
                </a:solidFill>
              </a:rPr>
              <a:t>+ 14 </a:t>
            </a:r>
          </a:p>
        </p:txBody>
      </p:sp>
      <p:sp>
        <p:nvSpPr>
          <p:cNvPr id="48" name="Tekstvak 33"/>
          <p:cNvSpPr txBox="1">
            <a:spLocks noChangeArrowheads="1"/>
          </p:cNvSpPr>
          <p:nvPr/>
        </p:nvSpPr>
        <p:spPr bwMode="auto">
          <a:xfrm>
            <a:off x="1989138" y="4229100"/>
            <a:ext cx="1223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 smtClean="0">
                <a:solidFill>
                  <a:srgbClr val="1F497D"/>
                </a:solidFill>
              </a:rPr>
              <a:t>19 </a:t>
            </a:r>
            <a:r>
              <a:rPr lang="nl-NL" sz="2400" dirty="0">
                <a:solidFill>
                  <a:srgbClr val="1F497D"/>
                </a:solidFill>
              </a:rPr>
              <a:t>+ - 4</a:t>
            </a:r>
          </a:p>
        </p:txBody>
      </p:sp>
      <p:sp>
        <p:nvSpPr>
          <p:cNvPr id="49" name="Tekstvak 34"/>
          <p:cNvSpPr txBox="1">
            <a:spLocks noChangeArrowheads="1"/>
          </p:cNvSpPr>
          <p:nvPr/>
        </p:nvSpPr>
        <p:spPr bwMode="auto">
          <a:xfrm>
            <a:off x="7416800" y="5768975"/>
            <a:ext cx="1223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defTabSz="457200"/>
            <a:r>
              <a:rPr lang="nl-NL" sz="2400" dirty="0">
                <a:solidFill>
                  <a:srgbClr val="1F497D"/>
                </a:solidFill>
              </a:rPr>
              <a:t>- </a:t>
            </a:r>
            <a:r>
              <a:rPr lang="nl-NL" sz="2400" dirty="0" smtClean="0">
                <a:solidFill>
                  <a:srgbClr val="1F497D"/>
                </a:solidFill>
              </a:rPr>
              <a:t>6 </a:t>
            </a:r>
            <a:r>
              <a:rPr lang="nl-NL" sz="2400" dirty="0">
                <a:solidFill>
                  <a:srgbClr val="1F497D"/>
                </a:solidFill>
              </a:rPr>
              <a:t>+ </a:t>
            </a:r>
            <a:r>
              <a:rPr lang="nl-NL" sz="2400" dirty="0" smtClean="0">
                <a:solidFill>
                  <a:srgbClr val="1F497D"/>
                </a:solidFill>
              </a:rPr>
              <a:t>-9 </a:t>
            </a:r>
            <a:endParaRPr lang="nl-NL" sz="2400" dirty="0">
              <a:solidFill>
                <a:srgbClr val="1F497D"/>
              </a:solidFill>
            </a:endParaRPr>
          </a:p>
        </p:txBody>
      </p:sp>
      <p:pic>
        <p:nvPicPr>
          <p:cNvPr id="79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211424" y="2684072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80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7047437" y="2722732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81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3319047" y="2362199"/>
            <a:ext cx="1785938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-249653" y="5138737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516022" y="3919537"/>
            <a:ext cx="1509713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7475538" y="1604962"/>
            <a:ext cx="1509712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133435" y="5208587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32972" y="43616"/>
            <a:ext cx="1509713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71438" y="2963863"/>
            <a:ext cx="15081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7359672" y="5434241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4696997" y="-143709"/>
            <a:ext cx="1508125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4" t="2959" r="-4274" b="43871"/>
          <a:stretch>
            <a:fillRect/>
          </a:stretch>
        </p:blipFill>
        <p:spPr bwMode="auto">
          <a:xfrm>
            <a:off x="1929985" y="3800474"/>
            <a:ext cx="15081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358166" y="1088374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551532" y="939578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3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859093" y="651975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4666835" y="2589206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5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33088" y="413123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6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340404" y="1800232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7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874899" y="-69099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8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728523" y="354047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99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3630913" y="1192335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0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7059932" y="32075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1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6069103" y="4541152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2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2986613" y="5033664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3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786553" y="2286649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4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3305776" y="3711345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5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215688" y="4491888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6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088969" y="2340625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7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5407013" y="5663541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8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7319557" y="4001407"/>
            <a:ext cx="1508400" cy="1721308"/>
          </a:xfrm>
          <a:prstGeom prst="rect">
            <a:avLst/>
          </a:prstGeom>
          <a:noFill/>
          <a:extLst/>
        </p:spPr>
      </p:pic>
      <p:pic>
        <p:nvPicPr>
          <p:cNvPr id="109" name="Picture 5" descr="C:\Users\hp-S5220\AppData\Local\Microsoft\Windows\Temporary Internet Files\Content.IE5\VKQXAH1C\MP900401064[1].jpg"/>
          <p:cNvPicPr>
            <a:picLocks noChangeAspect="1" noChangeArrowheads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/>
          </a:blip>
          <a:srcRect l="4274" t="2958" r="-4274" b="43871"/>
          <a:stretch/>
        </p:blipFill>
        <p:spPr bwMode="auto">
          <a:xfrm>
            <a:off x="1464434" y="5663541"/>
            <a:ext cx="1508400" cy="1721308"/>
          </a:xfrm>
          <a:prstGeom prst="rect">
            <a:avLst/>
          </a:prstGeom>
          <a:noFill/>
          <a:extLst/>
        </p:spPr>
      </p:pic>
      <p:grpSp>
        <p:nvGrpSpPr>
          <p:cNvPr id="110" name="Groep 109"/>
          <p:cNvGrpSpPr/>
          <p:nvPr/>
        </p:nvGrpSpPr>
        <p:grpSpPr>
          <a:xfrm>
            <a:off x="-26677" y="20860"/>
            <a:ext cx="9144000" cy="6858000"/>
            <a:chOff x="0" y="0"/>
            <a:chExt cx="9144000" cy="6858000"/>
          </a:xfrm>
        </p:grpSpPr>
        <p:sp>
          <p:nvSpPr>
            <p:cNvPr id="111" name="Rechthoek 1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859F2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112" name="Rechthoek 111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rgbClr val="EEF1D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  <p:pic>
          <p:nvPicPr>
            <p:cNvPr id="113" name="Afbeelding 11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114" name="Afbeelding 11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115" name="Afbeelding 11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116" name="Afbeelding 11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117" name="Tekstvak 116"/>
            <p:cNvSpPr txBox="1"/>
            <p:nvPr/>
          </p:nvSpPr>
          <p:spPr>
            <a:xfrm>
              <a:off x="132599" y="105642"/>
              <a:ext cx="203132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9BBB59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bingo</a:t>
              </a:r>
              <a:endParaRPr lang="nl-NL" sz="4800" b="1" i="1" dirty="0">
                <a:solidFill>
                  <a:srgbClr val="9BBB59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118" name="Afbeelding 117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  <p:graphicFrame>
          <p:nvGraphicFramePr>
            <p:cNvPr id="119" name="Tijdelijke aanduiding voor inhoud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01165028"/>
                </p:ext>
              </p:extLst>
            </p:nvPr>
          </p:nvGraphicFramePr>
          <p:xfrm>
            <a:off x="2807494" y="1882107"/>
            <a:ext cx="3529012" cy="304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882253"/>
                  <a:gridCol w="882253"/>
                  <a:gridCol w="882253"/>
                  <a:gridCol w="882253"/>
                </a:tblGrid>
                <a:tr h="762072"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b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b="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684141"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684141"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nl-NL" sz="1800" dirty="0"/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  <a:tr h="762072"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1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1"/>
                          </a:solidFill>
                        </a:endParaRPr>
                      </a:p>
                    </a:txBody>
                    <a:tcPr marL="91456" marR="91456" marT="45724" marB="45724" anchor="ctr"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nl-NL" sz="4400" dirty="0" smtClean="0">
                            <a:solidFill>
                              <a:schemeClr val="bg2"/>
                            </a:solidFill>
                          </a:rPr>
                          <a:t>x</a:t>
                        </a:r>
                        <a:endParaRPr lang="nl-NL" sz="4400" dirty="0">
                          <a:solidFill>
                            <a:schemeClr val="bg2"/>
                          </a:solidFill>
                        </a:endParaRPr>
                      </a:p>
                    </a:txBody>
                    <a:tcPr marL="91456" marR="91456" marT="45724" marB="45724">
                      <a:solidFill>
                        <a:schemeClr val="accent2"/>
                      </a:solidFill>
                    </a:tcPr>
                  </a:tc>
                </a:tr>
              </a:tbl>
            </a:graphicData>
          </a:graphic>
        </p:graphicFrame>
        <p:sp>
          <p:nvSpPr>
            <p:cNvPr id="120" name="Titel 2"/>
            <p:cNvSpPr txBox="1">
              <a:spLocks/>
            </p:cNvSpPr>
            <p:nvPr/>
          </p:nvSpPr>
          <p:spPr>
            <a:xfrm>
              <a:off x="457200" y="784464"/>
              <a:ext cx="8229600" cy="1252537"/>
            </a:xfrm>
            <a:prstGeom prst="rect">
              <a:avLst/>
            </a:prstGeom>
          </p:spPr>
          <p:txBody>
            <a:bodyPr/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nl-NL" dirty="0" smtClean="0">
                  <a:solidFill>
                    <a:prstClr val="black"/>
                  </a:solidFill>
                </a:rPr>
                <a:t>Midden bingo.</a:t>
              </a:r>
            </a:p>
          </p:txBody>
        </p:sp>
      </p:grpSp>
      <p:sp>
        <p:nvSpPr>
          <p:cNvPr id="121" name="Tekstvak 120"/>
          <p:cNvSpPr txBox="1"/>
          <p:nvPr/>
        </p:nvSpPr>
        <p:spPr>
          <a:xfrm>
            <a:off x="8640911" y="6070215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1000" dirty="0">
                <a:solidFill>
                  <a:prstClr val="black"/>
                </a:solidFill>
              </a:rPr>
              <a:t>bingo</a:t>
            </a:r>
            <a:endParaRPr lang="nl-NL" sz="1000" dirty="0">
              <a:solidFill>
                <a:prstClr val="black"/>
              </a:solidFill>
            </a:endParaRPr>
          </a:p>
        </p:txBody>
      </p:sp>
      <p:sp>
        <p:nvSpPr>
          <p:cNvPr id="122" name="Afgeronde rechthoek 121">
            <a:hlinkClick r:id="rId11" action="ppaction://hlinksldjump"/>
          </p:cNvPr>
          <p:cNvSpPr/>
          <p:nvPr/>
        </p:nvSpPr>
        <p:spPr>
          <a:xfrm>
            <a:off x="4006515" y="205634"/>
            <a:ext cx="929733" cy="308061"/>
          </a:xfrm>
          <a:prstGeom prst="roundRect">
            <a:avLst/>
          </a:prstGeom>
          <a:solidFill>
            <a:srgbClr val="1C123E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/>
            <a:r>
              <a:rPr lang="nl-NL" dirty="0">
                <a:solidFill>
                  <a:prstClr val="white"/>
                </a:solidFill>
              </a:rPr>
              <a:t>terug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13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1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1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10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1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1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1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5" dur="1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1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1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>
                      <p:stCondLst>
                        <p:cond delay="0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8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M2012LL05_Placemat_zw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Microsoft Office PowerPoint</Application>
  <PresentationFormat>Diavoorstelling (4:3)</PresentationFormat>
  <Paragraphs>169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TM2012LL05_Placemat_zw2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Leeuwenhut</dc:creator>
  <cp:lastModifiedBy>Leeuwenhut</cp:lastModifiedBy>
  <cp:revision>1</cp:revision>
  <dcterms:created xsi:type="dcterms:W3CDTF">2015-04-04T10:59:16Z</dcterms:created>
  <dcterms:modified xsi:type="dcterms:W3CDTF">2015-04-04T10:59:42Z</dcterms:modified>
</cp:coreProperties>
</file>