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16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934F0-F4BC-1E40-A0C9-6BFE62E743A5}" type="datetimeFigureOut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4-4-2015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17E7D-2D24-A14B-B007-AC575236AA1A}" type="slidenum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8647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934F0-F4BC-1E40-A0C9-6BFE62E743A5}" type="datetimeFigureOut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4-4-2015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17E7D-2D24-A14B-B007-AC575236AA1A}" type="slidenum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05081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934F0-F4BC-1E40-A0C9-6BFE62E743A5}" type="datetimeFigureOut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4-4-2015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17E7D-2D24-A14B-B007-AC575236AA1A}" type="slidenum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82508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934F0-F4BC-1E40-A0C9-6BFE62E743A5}" type="datetimeFigureOut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4-4-2015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17E7D-2D24-A14B-B007-AC575236AA1A}" type="slidenum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5597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934F0-F4BC-1E40-A0C9-6BFE62E743A5}" type="datetimeFigureOut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4-4-2015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17E7D-2D24-A14B-B007-AC575236AA1A}" type="slidenum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84063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934F0-F4BC-1E40-A0C9-6BFE62E743A5}" type="datetimeFigureOut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4-4-2015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17E7D-2D24-A14B-B007-AC575236AA1A}" type="slidenum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3371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934F0-F4BC-1E40-A0C9-6BFE62E743A5}" type="datetimeFigureOut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4-4-2015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17E7D-2D24-A14B-B007-AC575236AA1A}" type="slidenum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3663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934F0-F4BC-1E40-A0C9-6BFE62E743A5}" type="datetimeFigureOut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4-4-2015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17E7D-2D24-A14B-B007-AC575236AA1A}" type="slidenum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95168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934F0-F4BC-1E40-A0C9-6BFE62E743A5}" type="datetimeFigureOut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4-4-2015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17E7D-2D24-A14B-B007-AC575236AA1A}" type="slidenum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5646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934F0-F4BC-1E40-A0C9-6BFE62E743A5}" type="datetimeFigureOut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4-4-2015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17E7D-2D24-A14B-B007-AC575236AA1A}" type="slidenum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04100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934F0-F4BC-1E40-A0C9-6BFE62E743A5}" type="datetimeFigureOut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4-4-2015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17E7D-2D24-A14B-B007-AC575236AA1A}" type="slidenum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2265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031934F0-F4BC-1E40-A0C9-6BFE62E743A5}" type="datetimeFigureOut">
              <a:rPr lang="nl-NL" smtClean="0">
                <a:solidFill>
                  <a:prstClr val="black">
                    <a:tint val="75000"/>
                  </a:prstClr>
                </a:solidFill>
              </a:rPr>
              <a:pPr defTabSz="457200"/>
              <a:t>4-4-2015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2BA17E7D-2D24-A14B-B007-AC575236AA1A}" type="slidenum">
              <a:rPr lang="nl-NL" smtClean="0">
                <a:solidFill>
                  <a:prstClr val="black">
                    <a:tint val="75000"/>
                  </a:prstClr>
                </a:solidFill>
              </a:rPr>
              <a:pPr defTabSz="457200"/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1015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1.wdp"/><Relationship Id="rId3" Type="http://schemas.openxmlformats.org/officeDocument/2006/relationships/image" Target="../media/image1.emf"/><Relationship Id="rId7" Type="http://schemas.openxmlformats.org/officeDocument/2006/relationships/image" Target="../media/image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emf"/><Relationship Id="rId5" Type="http://schemas.openxmlformats.org/officeDocument/2006/relationships/image" Target="../media/image3.emf"/><Relationship Id="rId10" Type="http://schemas.microsoft.com/office/2007/relationships/hdphoto" Target="../media/hdphoto2.wdp"/><Relationship Id="rId4" Type="http://schemas.openxmlformats.org/officeDocument/2006/relationships/image" Target="../media/image2.emf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/>
        </p:nvSpPr>
        <p:spPr>
          <a:xfrm>
            <a:off x="-2091" y="-25139"/>
            <a:ext cx="9144000" cy="7183927"/>
          </a:xfrm>
          <a:prstGeom prst="rect">
            <a:avLst/>
          </a:prstGeom>
          <a:solidFill>
            <a:srgbClr val="EC650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r>
              <a:rPr lang="nl-NL" dirty="0" err="1">
                <a:solidFill>
                  <a:prstClr val="white"/>
                </a:solidFill>
              </a:rPr>
              <a:t>sp</a:t>
            </a:r>
            <a:endParaRPr lang="nl-NL" dirty="0">
              <a:solidFill>
                <a:prstClr val="white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hthoek 7"/>
              <p:cNvSpPr/>
              <p:nvPr/>
            </p:nvSpPr>
            <p:spPr>
              <a:xfrm>
                <a:off x="123684" y="731671"/>
                <a:ext cx="8837230" cy="6062213"/>
              </a:xfrm>
              <a:prstGeom prst="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nl-NL" sz="2800" i="1">
                          <a:solidFill>
                            <a:prstClr val="black"/>
                          </a:solidFill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nl-NL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8" name="Rechthoek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684" y="731671"/>
                <a:ext cx="8837230" cy="6062213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3" name="Afbeelding 22">
            <a:hlinkClick r:id="" action="ppaction://noaction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40911" y="6381328"/>
            <a:ext cx="432000" cy="432000"/>
          </a:xfrm>
          <a:prstGeom prst="rect">
            <a:avLst/>
          </a:prstGeom>
        </p:spPr>
      </p:pic>
      <p:pic>
        <p:nvPicPr>
          <p:cNvPr id="24" name="Afbeelding 23">
            <a:hlinkClick r:id="" action="ppaction://noaction"/>
          </p:cNvPr>
          <p:cNvPicPr>
            <a:picLocks noChangeAspect="1"/>
          </p:cNvPicPr>
          <p:nvPr/>
        </p:nvPicPr>
        <p:blipFill>
          <a:blip r:embed="rId4">
            <a:alphaModFix amt="21000"/>
          </a:blip>
          <a:stretch>
            <a:fillRect/>
          </a:stretch>
        </p:blipFill>
        <p:spPr>
          <a:xfrm>
            <a:off x="7024574" y="6381328"/>
            <a:ext cx="432000" cy="432000"/>
          </a:xfrm>
          <a:prstGeom prst="rect">
            <a:avLst/>
          </a:prstGeom>
        </p:spPr>
      </p:pic>
      <p:pic>
        <p:nvPicPr>
          <p:cNvPr id="25" name="Afbeelding 24">
            <a:hlinkClick r:id="" action="ppaction://noaction"/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63617" y="6381328"/>
            <a:ext cx="432000" cy="432000"/>
          </a:xfrm>
          <a:prstGeom prst="rect">
            <a:avLst/>
          </a:prstGeom>
        </p:spPr>
      </p:pic>
      <p:pic>
        <p:nvPicPr>
          <p:cNvPr id="26" name="Afbeelding 25">
            <a:hlinkClick r:id="" action="ppaction://noaction"/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100392" y="6381328"/>
            <a:ext cx="432000" cy="432000"/>
          </a:xfrm>
          <a:prstGeom prst="rect">
            <a:avLst/>
          </a:prstGeom>
        </p:spPr>
      </p:pic>
      <p:sp>
        <p:nvSpPr>
          <p:cNvPr id="30" name="Tekstvak 29">
            <a:hlinkClick r:id="" action="ppaction://noaction"/>
          </p:cNvPr>
          <p:cNvSpPr txBox="1"/>
          <p:nvPr/>
        </p:nvSpPr>
        <p:spPr>
          <a:xfrm>
            <a:off x="323850" y="6104282"/>
            <a:ext cx="21352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r>
              <a:rPr lang="nl-NL" sz="800" b="1" dirty="0">
                <a:solidFill>
                  <a:srgbClr val="AAB62D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2" name="Tekstvak 1"/>
          <p:cNvSpPr txBox="1"/>
          <p:nvPr/>
        </p:nvSpPr>
        <p:spPr>
          <a:xfrm>
            <a:off x="123684" y="94756"/>
            <a:ext cx="552343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r>
              <a:rPr lang="nl-NL" sz="4800" b="1" i="1" dirty="0">
                <a:solidFill>
                  <a:srgbClr val="F79646">
                    <a:lumMod val="20000"/>
                    <a:lumOff val="80000"/>
                  </a:srgbClr>
                </a:solidFill>
                <a:latin typeface="Arial Black" pitchFamily="34" charset="0"/>
              </a:rPr>
              <a:t>Levend memory</a:t>
            </a:r>
          </a:p>
        </p:txBody>
      </p:sp>
      <p:sp>
        <p:nvSpPr>
          <p:cNvPr id="3" name="Tekstvak 2"/>
          <p:cNvSpPr txBox="1"/>
          <p:nvPr/>
        </p:nvSpPr>
        <p:spPr>
          <a:xfrm>
            <a:off x="430610" y="1196055"/>
            <a:ext cx="5206362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r>
              <a:rPr lang="nl-NL" dirty="0">
                <a:solidFill>
                  <a:prstClr val="black"/>
                </a:solidFill>
              </a:rPr>
              <a:t>Iedereen krijgt een kaartje</a:t>
            </a:r>
          </a:p>
          <a:p>
            <a:pPr defTabSz="457200"/>
            <a:endParaRPr lang="nl-NL" dirty="0">
              <a:solidFill>
                <a:prstClr val="black"/>
              </a:solidFill>
            </a:endParaRPr>
          </a:p>
          <a:p>
            <a:pPr defTabSz="457200"/>
            <a:r>
              <a:rPr lang="nl-NL" dirty="0">
                <a:solidFill>
                  <a:prstClr val="black"/>
                </a:solidFill>
              </a:rPr>
              <a:t>Twee kaartje horen bij elkaar. 1 opgave en 1 tekening.</a:t>
            </a:r>
          </a:p>
          <a:p>
            <a:pPr defTabSz="457200"/>
            <a:endParaRPr lang="nl-NL" dirty="0">
              <a:solidFill>
                <a:prstClr val="black"/>
              </a:solidFill>
            </a:endParaRPr>
          </a:p>
          <a:p>
            <a:pPr defTabSz="457200"/>
            <a:r>
              <a:rPr lang="nl-NL" dirty="0">
                <a:solidFill>
                  <a:prstClr val="black"/>
                </a:solidFill>
              </a:rPr>
              <a:t>Zoek degene bij wie je hoort.</a:t>
            </a:r>
          </a:p>
          <a:p>
            <a:pPr defTabSz="457200"/>
            <a:endParaRPr lang="nl-NL" dirty="0">
              <a:solidFill>
                <a:prstClr val="black"/>
              </a:solidFill>
            </a:endParaRPr>
          </a:p>
          <a:p>
            <a:pPr defTabSz="457200"/>
            <a:r>
              <a:rPr lang="nl-NL" dirty="0">
                <a:solidFill>
                  <a:prstClr val="black"/>
                </a:solidFill>
              </a:rPr>
              <a:t>Los samen de vraag op en vul het antwoordblad in.</a:t>
            </a:r>
          </a:p>
          <a:p>
            <a:pPr defTabSz="457200"/>
            <a:endParaRPr lang="nl-NL" dirty="0">
              <a:solidFill>
                <a:prstClr val="black"/>
              </a:solidFill>
            </a:endParaRPr>
          </a:p>
          <a:p>
            <a:pPr defTabSz="457200"/>
            <a:r>
              <a:rPr lang="nl-NL" dirty="0">
                <a:solidFill>
                  <a:prstClr val="black"/>
                </a:solidFill>
              </a:rPr>
              <a:t>Bereken ook de oppervlakte van de driehoek</a:t>
            </a:r>
          </a:p>
          <a:p>
            <a:pPr defTabSz="457200"/>
            <a:r>
              <a:rPr lang="nl-NL" dirty="0">
                <a:solidFill>
                  <a:prstClr val="black"/>
                </a:solidFill>
              </a:rPr>
              <a:t>Laat het antwoord controleren.</a:t>
            </a:r>
          </a:p>
          <a:p>
            <a:pPr defTabSz="457200"/>
            <a:endParaRPr lang="nl-NL" dirty="0">
              <a:solidFill>
                <a:prstClr val="black"/>
              </a:solidFill>
            </a:endParaRPr>
          </a:p>
          <a:p>
            <a:pPr defTabSz="457200"/>
            <a:r>
              <a:rPr lang="nl-NL" dirty="0">
                <a:solidFill>
                  <a:prstClr val="black"/>
                </a:solidFill>
              </a:rPr>
              <a:t>Goed is een nieuw kaartje en weer zoeken!</a:t>
            </a:r>
          </a:p>
        </p:txBody>
      </p:sp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0" b="95111" l="1778" r="9688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9011" y="1415887"/>
            <a:ext cx="2143125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5" name="Picture 3"/>
          <p:cNvPicPr>
            <a:picLocks noChangeAspect="1" noChangeArrowheads="1"/>
          </p:cNvPicPr>
          <p:nvPr/>
        </p:nvPicPr>
        <p:blipFill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889" b="100000" l="0" r="97778">
                        <a14:foregroundMark x1="52444" y1="13333" x2="52444" y2="1333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3011" y="4514110"/>
            <a:ext cx="2143125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kstvak 3"/>
          <p:cNvSpPr txBox="1"/>
          <p:nvPr/>
        </p:nvSpPr>
        <p:spPr>
          <a:xfrm rot="20958667">
            <a:off x="1357639" y="4611790"/>
            <a:ext cx="477608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defTabSz="457200">
              <a:buFontTx/>
              <a:buAutoNum type="arabicPlain"/>
            </a:pPr>
            <a:r>
              <a:rPr lang="nl-NL" sz="1400" dirty="0">
                <a:solidFill>
                  <a:srgbClr val="4F81BD"/>
                </a:solidFill>
                <a:latin typeface="Lucida Handwriting" pitchFamily="66" charset="0"/>
              </a:rPr>
              <a:t>a=7  </a:t>
            </a:r>
            <a:r>
              <a:rPr lang="nl-NL" sz="1400" i="1" dirty="0">
                <a:solidFill>
                  <a:srgbClr val="4F81BD"/>
                </a:solidFill>
                <a:latin typeface="Lucida Handwriting" pitchFamily="66" charset="0"/>
              </a:rPr>
              <a:t>L=40    </a:t>
            </a:r>
          </a:p>
          <a:p>
            <a:pPr defTabSz="457200"/>
            <a:r>
              <a:rPr lang="nl-NL" sz="1400" i="1" dirty="0">
                <a:solidFill>
                  <a:srgbClr val="4F81BD"/>
                </a:solidFill>
                <a:latin typeface="Lucida Handwriting" pitchFamily="66" charset="0"/>
              </a:rPr>
              <a:t>       gevraagd  o       </a:t>
            </a:r>
          </a:p>
          <a:p>
            <a:pPr defTabSz="457200"/>
            <a:r>
              <a:rPr lang="nl-NL" sz="1400" i="1" dirty="0">
                <a:solidFill>
                  <a:srgbClr val="4F81BD"/>
                </a:solidFill>
                <a:latin typeface="Lucida Handwriting" pitchFamily="66" charset="0"/>
              </a:rPr>
              <a:t>        o=7xtan40   =  </a:t>
            </a:r>
            <a:r>
              <a:rPr lang="nl-NL" sz="1400" b="1" i="1" dirty="0">
                <a:solidFill>
                  <a:srgbClr val="4F81BD"/>
                </a:solidFill>
                <a:latin typeface="Lucida Handwriting" pitchFamily="66" charset="0"/>
              </a:rPr>
              <a:t>5,9</a:t>
            </a:r>
          </a:p>
          <a:p>
            <a:pPr defTabSz="457200"/>
            <a:r>
              <a:rPr lang="nl-NL" sz="1400" i="1" dirty="0">
                <a:solidFill>
                  <a:srgbClr val="4F81BD"/>
                </a:solidFill>
                <a:latin typeface="Lucida Handwriting" pitchFamily="66" charset="0"/>
              </a:rPr>
              <a:t>      Oppervlakte  = 7 x 5,9 : 2 =  </a:t>
            </a:r>
            <a:r>
              <a:rPr lang="nl-NL" sz="1400" b="1" i="1" dirty="0">
                <a:solidFill>
                  <a:srgbClr val="4F81BD"/>
                </a:solidFill>
                <a:latin typeface="Lucida Handwriting" pitchFamily="66" charset="0"/>
              </a:rPr>
              <a:t>20,7</a:t>
            </a:r>
            <a:endParaRPr lang="nl-NL" sz="1400" b="1" dirty="0">
              <a:solidFill>
                <a:srgbClr val="4F81BD"/>
              </a:solidFill>
              <a:latin typeface="Lucida Handwriting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8207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TM2012LL05_Placemat_zw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79</Words>
  <Application>Microsoft Office PowerPoint</Application>
  <PresentationFormat>Diavoorstelling (4:3)</PresentationFormat>
  <Paragraphs>20</Paragraphs>
  <Slides>1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2" baseType="lpstr">
      <vt:lpstr>TM2012LL05_Placemat_zw2</vt:lpstr>
      <vt:lpstr>PowerPoint-presentatie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Leeuwenhut</dc:creator>
  <cp:lastModifiedBy>Leeuwenhut</cp:lastModifiedBy>
  <cp:revision>3</cp:revision>
  <dcterms:created xsi:type="dcterms:W3CDTF">2015-04-04T09:40:47Z</dcterms:created>
  <dcterms:modified xsi:type="dcterms:W3CDTF">2015-04-04T09:52:34Z</dcterms:modified>
</cp:coreProperties>
</file>